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a" ContentType="audio/mp4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media/image11.jpg" ContentType="image/gif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1"/>
  </p:notesMasterIdLst>
  <p:sldIdLst>
    <p:sldId id="264" r:id="rId2"/>
    <p:sldId id="273" r:id="rId3"/>
    <p:sldId id="265" r:id="rId4"/>
    <p:sldId id="266" r:id="rId5"/>
    <p:sldId id="259" r:id="rId6"/>
    <p:sldId id="272" r:id="rId7"/>
    <p:sldId id="261" r:id="rId8"/>
    <p:sldId id="271" r:id="rId9"/>
    <p:sldId id="275" r:id="rId10"/>
    <p:sldId id="267" r:id="rId11"/>
    <p:sldId id="280" r:id="rId12"/>
    <p:sldId id="281" r:id="rId13"/>
    <p:sldId id="269" r:id="rId14"/>
    <p:sldId id="277" r:id="rId15"/>
    <p:sldId id="262" r:id="rId16"/>
    <p:sldId id="274" r:id="rId17"/>
    <p:sldId id="263" r:id="rId18"/>
    <p:sldId id="270" r:id="rId19"/>
    <p:sldId id="282" r:id="rId20"/>
  </p:sldIdLst>
  <p:sldSz cx="12192000" cy="6858000"/>
  <p:notesSz cx="10018713" cy="68865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unJung Jung" initials="EJ" lastIdx="1" clrIdx="0">
    <p:extLst>
      <p:ext uri="{19B8F6BF-5375-455C-9EA6-DF929625EA0E}">
        <p15:presenceInfo xmlns:p15="http://schemas.microsoft.com/office/powerpoint/2012/main" userId="248185fc106a8be5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B0455FB-416B-4504-8456-B4D2DE1C3645}" v="6" dt="2021-03-22T23:01:47.32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14" autoAdjust="0"/>
    <p:restoredTop sz="94660"/>
  </p:normalViewPr>
  <p:slideViewPr>
    <p:cSldViewPr snapToGrid="0">
      <p:cViewPr varScale="1">
        <p:scale>
          <a:sx n="74" d="100"/>
          <a:sy n="74" d="100"/>
        </p:scale>
        <p:origin x="96" y="149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unJung Jung" userId="248185fc106a8be5" providerId="LiveId" clId="{F0F204A5-7D38-40B5-95FB-50C15327B526}"/>
    <pc:docChg chg="undo custSel modSld modNotesMaster">
      <pc:chgData name="EunJung Jung" userId="248185fc106a8be5" providerId="LiveId" clId="{F0F204A5-7D38-40B5-95FB-50C15327B526}" dt="2021-01-29T17:08:26.331" v="3546"/>
      <pc:docMkLst>
        <pc:docMk/>
      </pc:docMkLst>
      <pc:sldChg chg="modNotesTx">
        <pc:chgData name="EunJung Jung" userId="248185fc106a8be5" providerId="LiveId" clId="{F0F204A5-7D38-40B5-95FB-50C15327B526}" dt="2021-01-20T20:19:58.562" v="2738" actId="6549"/>
        <pc:sldMkLst>
          <pc:docMk/>
          <pc:sldMk cId="3567278069" sldId="259"/>
        </pc:sldMkLst>
      </pc:sldChg>
      <pc:sldChg chg="modNotesTx">
        <pc:chgData name="EunJung Jung" userId="248185fc106a8be5" providerId="LiveId" clId="{F0F204A5-7D38-40B5-95FB-50C15327B526}" dt="2021-01-19T19:28:53.838" v="969" actId="20577"/>
        <pc:sldMkLst>
          <pc:docMk/>
          <pc:sldMk cId="1067522531" sldId="261"/>
        </pc:sldMkLst>
      </pc:sldChg>
      <pc:sldChg chg="modNotesTx">
        <pc:chgData name="EunJung Jung" userId="248185fc106a8be5" providerId="LiveId" clId="{F0F204A5-7D38-40B5-95FB-50C15327B526}" dt="2021-01-19T19:35:46.603" v="2295" actId="20577"/>
        <pc:sldMkLst>
          <pc:docMk/>
          <pc:sldMk cId="1333862628" sldId="262"/>
        </pc:sldMkLst>
      </pc:sldChg>
      <pc:sldChg chg="modNotesTx">
        <pc:chgData name="EunJung Jung" userId="248185fc106a8be5" providerId="LiveId" clId="{F0F204A5-7D38-40B5-95FB-50C15327B526}" dt="2021-01-20T20:23:55.991" v="2916" actId="6549"/>
        <pc:sldMkLst>
          <pc:docMk/>
          <pc:sldMk cId="3305519270" sldId="263"/>
        </pc:sldMkLst>
      </pc:sldChg>
      <pc:sldChg chg="addCm delCm modNotesTx">
        <pc:chgData name="EunJung Jung" userId="248185fc106a8be5" providerId="LiveId" clId="{F0F204A5-7D38-40B5-95FB-50C15327B526}" dt="2021-01-21T01:39:09.644" v="2954" actId="20577"/>
        <pc:sldMkLst>
          <pc:docMk/>
          <pc:sldMk cId="3373850663" sldId="264"/>
        </pc:sldMkLst>
      </pc:sldChg>
      <pc:sldChg chg="modNotesTx">
        <pc:chgData name="EunJung Jung" userId="248185fc106a8be5" providerId="LiveId" clId="{F0F204A5-7D38-40B5-95FB-50C15327B526}" dt="2021-01-21T01:48:19.848" v="3372" actId="20577"/>
        <pc:sldMkLst>
          <pc:docMk/>
          <pc:sldMk cId="2778586144" sldId="265"/>
        </pc:sldMkLst>
      </pc:sldChg>
      <pc:sldChg chg="modNotesTx">
        <pc:chgData name="EunJung Jung" userId="248185fc106a8be5" providerId="LiveId" clId="{F0F204A5-7D38-40B5-95FB-50C15327B526}" dt="2021-01-21T01:53:06.181" v="3544" actId="20577"/>
        <pc:sldMkLst>
          <pc:docMk/>
          <pc:sldMk cId="895259298" sldId="266"/>
        </pc:sldMkLst>
      </pc:sldChg>
      <pc:sldChg chg="modNotesTx">
        <pc:chgData name="EunJung Jung" userId="248185fc106a8be5" providerId="LiveId" clId="{F0F204A5-7D38-40B5-95FB-50C15327B526}" dt="2021-01-20T20:21:00.351" v="2788" actId="20577"/>
        <pc:sldMkLst>
          <pc:docMk/>
          <pc:sldMk cId="205390442" sldId="267"/>
        </pc:sldMkLst>
      </pc:sldChg>
      <pc:sldChg chg="modNotesTx">
        <pc:chgData name="EunJung Jung" userId="248185fc106a8be5" providerId="LiveId" clId="{F0F204A5-7D38-40B5-95FB-50C15327B526}" dt="2021-01-19T19:34:21.321" v="2016" actId="20577"/>
        <pc:sldMkLst>
          <pc:docMk/>
          <pc:sldMk cId="1996395196" sldId="269"/>
        </pc:sldMkLst>
      </pc:sldChg>
      <pc:sldChg chg="modNotesTx">
        <pc:chgData name="EunJung Jung" userId="248185fc106a8be5" providerId="LiveId" clId="{F0F204A5-7D38-40B5-95FB-50C15327B526}" dt="2021-01-20T20:24:31.283" v="2931" actId="20577"/>
        <pc:sldMkLst>
          <pc:docMk/>
          <pc:sldMk cId="3050371875" sldId="270"/>
        </pc:sldMkLst>
      </pc:sldChg>
      <pc:sldChg chg="modNotesTx">
        <pc:chgData name="EunJung Jung" userId="248185fc106a8be5" providerId="LiveId" clId="{F0F204A5-7D38-40B5-95FB-50C15327B526}" dt="2021-01-19T19:29:29.444" v="1104" actId="20577"/>
        <pc:sldMkLst>
          <pc:docMk/>
          <pc:sldMk cId="2083971604" sldId="271"/>
        </pc:sldMkLst>
      </pc:sldChg>
      <pc:sldChg chg="modNotesTx">
        <pc:chgData name="EunJung Jung" userId="248185fc106a8be5" providerId="LiveId" clId="{F0F204A5-7D38-40B5-95FB-50C15327B526}" dt="2021-01-19T19:28:15.746" v="880" actId="20577"/>
        <pc:sldMkLst>
          <pc:docMk/>
          <pc:sldMk cId="683101076" sldId="272"/>
        </pc:sldMkLst>
      </pc:sldChg>
      <pc:sldChg chg="modNotesTx">
        <pc:chgData name="EunJung Jung" userId="248185fc106a8be5" providerId="LiveId" clId="{F0F204A5-7D38-40B5-95FB-50C15327B526}" dt="2021-01-21T01:44:36.857" v="3148" actId="20577"/>
        <pc:sldMkLst>
          <pc:docMk/>
          <pc:sldMk cId="2322226210" sldId="273"/>
        </pc:sldMkLst>
      </pc:sldChg>
      <pc:sldChg chg="modNotesTx">
        <pc:chgData name="EunJung Jung" userId="248185fc106a8be5" providerId="LiveId" clId="{F0F204A5-7D38-40B5-95FB-50C15327B526}" dt="2021-01-20T20:23:29.112" v="2860" actId="20577"/>
        <pc:sldMkLst>
          <pc:docMk/>
          <pc:sldMk cId="4215232910" sldId="274"/>
        </pc:sldMkLst>
      </pc:sldChg>
      <pc:sldChg chg="modNotesTx">
        <pc:chgData name="EunJung Jung" userId="248185fc106a8be5" providerId="LiveId" clId="{F0F204A5-7D38-40B5-95FB-50C15327B526}" dt="2021-01-20T20:20:42.496" v="2784" actId="20577"/>
        <pc:sldMkLst>
          <pc:docMk/>
          <pc:sldMk cId="398394704" sldId="275"/>
        </pc:sldMkLst>
      </pc:sldChg>
      <pc:sldChg chg="modNotesTx">
        <pc:chgData name="EunJung Jung" userId="248185fc106a8be5" providerId="LiveId" clId="{F0F204A5-7D38-40B5-95FB-50C15327B526}" dt="2021-01-20T20:22:55.767" v="2832" actId="20577"/>
        <pc:sldMkLst>
          <pc:docMk/>
          <pc:sldMk cId="1982689562" sldId="277"/>
        </pc:sldMkLst>
      </pc:sldChg>
      <pc:sldChg chg="modNotesTx">
        <pc:chgData name="EunJung Jung" userId="248185fc106a8be5" providerId="LiveId" clId="{F0F204A5-7D38-40B5-95FB-50C15327B526}" dt="2021-01-20T20:21:34.318" v="2817" actId="20577"/>
        <pc:sldMkLst>
          <pc:docMk/>
          <pc:sldMk cId="916152636" sldId="280"/>
        </pc:sldMkLst>
      </pc:sldChg>
      <pc:sldChg chg="modNotesTx">
        <pc:chgData name="EunJung Jung" userId="248185fc106a8be5" providerId="LiveId" clId="{F0F204A5-7D38-40B5-95FB-50C15327B526}" dt="2021-01-19T19:34:02.375" v="1949" actId="20577"/>
        <pc:sldMkLst>
          <pc:docMk/>
          <pc:sldMk cId="597993110" sldId="281"/>
        </pc:sldMkLst>
      </pc:sldChg>
    </pc:docChg>
  </pc:docChgLst>
  <pc:docChgLst>
    <pc:chgData name="EunJung Jung" userId="248185fc106a8be5" providerId="LiveId" clId="{1B0455FB-416B-4504-8456-B4D2DE1C3645}"/>
    <pc:docChg chg="custSel modSld">
      <pc:chgData name="EunJung Jung" userId="248185fc106a8be5" providerId="LiveId" clId="{1B0455FB-416B-4504-8456-B4D2DE1C3645}" dt="2021-03-22T23:01:47.326" v="220"/>
      <pc:docMkLst>
        <pc:docMk/>
      </pc:docMkLst>
      <pc:sldChg chg="modSp mod">
        <pc:chgData name="EunJung Jung" userId="248185fc106a8be5" providerId="LiveId" clId="{1B0455FB-416B-4504-8456-B4D2DE1C3645}" dt="2021-03-22T02:39:18.390" v="180" actId="1036"/>
        <pc:sldMkLst>
          <pc:docMk/>
          <pc:sldMk cId="3567278069" sldId="259"/>
        </pc:sldMkLst>
        <pc:picChg chg="mod">
          <ac:chgData name="EunJung Jung" userId="248185fc106a8be5" providerId="LiveId" clId="{1B0455FB-416B-4504-8456-B4D2DE1C3645}" dt="2021-03-22T02:39:18.390" v="180" actId="1036"/>
          <ac:picMkLst>
            <pc:docMk/>
            <pc:sldMk cId="3567278069" sldId="259"/>
            <ac:picMk id="2" creationId="{C147E69B-F63C-4AB0-9B83-F338EE288142}"/>
          </ac:picMkLst>
        </pc:picChg>
      </pc:sldChg>
      <pc:sldChg chg="modSp mod">
        <pc:chgData name="EunJung Jung" userId="248185fc106a8be5" providerId="LiveId" clId="{1B0455FB-416B-4504-8456-B4D2DE1C3645}" dt="2021-03-07T02:05:41.856" v="53" actId="1076"/>
        <pc:sldMkLst>
          <pc:docMk/>
          <pc:sldMk cId="1067522531" sldId="261"/>
        </pc:sldMkLst>
        <pc:picChg chg="mod">
          <ac:chgData name="EunJung Jung" userId="248185fc106a8be5" providerId="LiveId" clId="{1B0455FB-416B-4504-8456-B4D2DE1C3645}" dt="2021-03-07T02:05:41.856" v="53" actId="1076"/>
          <ac:picMkLst>
            <pc:docMk/>
            <pc:sldMk cId="1067522531" sldId="261"/>
            <ac:picMk id="4" creationId="{228F2B45-7CB6-4EDF-A9CC-D3A0BAAC74EB}"/>
          </ac:picMkLst>
        </pc:picChg>
      </pc:sldChg>
      <pc:sldChg chg="modSp mod">
        <pc:chgData name="EunJung Jung" userId="248185fc106a8be5" providerId="LiveId" clId="{1B0455FB-416B-4504-8456-B4D2DE1C3645}" dt="2021-03-07T02:24:10.339" v="87" actId="1076"/>
        <pc:sldMkLst>
          <pc:docMk/>
          <pc:sldMk cId="1333862628" sldId="262"/>
        </pc:sldMkLst>
        <pc:picChg chg="mod">
          <ac:chgData name="EunJung Jung" userId="248185fc106a8be5" providerId="LiveId" clId="{1B0455FB-416B-4504-8456-B4D2DE1C3645}" dt="2021-03-07T02:24:10.339" v="87" actId="1076"/>
          <ac:picMkLst>
            <pc:docMk/>
            <pc:sldMk cId="1333862628" sldId="262"/>
            <ac:picMk id="3" creationId="{DA3661C2-15D0-404B-BB2E-4176F1F3435D}"/>
          </ac:picMkLst>
        </pc:picChg>
      </pc:sldChg>
      <pc:sldChg chg="modSp mod">
        <pc:chgData name="EunJung Jung" userId="248185fc106a8be5" providerId="LiveId" clId="{1B0455FB-416B-4504-8456-B4D2DE1C3645}" dt="2021-03-22T02:38:53.742" v="136" actId="1036"/>
        <pc:sldMkLst>
          <pc:docMk/>
          <pc:sldMk cId="2778586144" sldId="265"/>
        </pc:sldMkLst>
        <pc:picChg chg="mod">
          <ac:chgData name="EunJung Jung" userId="248185fc106a8be5" providerId="LiveId" clId="{1B0455FB-416B-4504-8456-B4D2DE1C3645}" dt="2021-03-22T02:38:53.742" v="136" actId="1036"/>
          <ac:picMkLst>
            <pc:docMk/>
            <pc:sldMk cId="2778586144" sldId="265"/>
            <ac:picMk id="3" creationId="{48A666FC-3ECA-4023-B6DA-3D04D5F8B0ED}"/>
          </ac:picMkLst>
        </pc:picChg>
      </pc:sldChg>
      <pc:sldChg chg="modSp mod">
        <pc:chgData name="EunJung Jung" userId="248185fc106a8be5" providerId="LiveId" clId="{1B0455FB-416B-4504-8456-B4D2DE1C3645}" dt="2021-03-22T02:39:06.880" v="158" actId="1036"/>
        <pc:sldMkLst>
          <pc:docMk/>
          <pc:sldMk cId="895259298" sldId="266"/>
        </pc:sldMkLst>
        <pc:picChg chg="mod">
          <ac:chgData name="EunJung Jung" userId="248185fc106a8be5" providerId="LiveId" clId="{1B0455FB-416B-4504-8456-B4D2DE1C3645}" dt="2021-03-22T02:39:06.880" v="158" actId="1036"/>
          <ac:picMkLst>
            <pc:docMk/>
            <pc:sldMk cId="895259298" sldId="266"/>
            <ac:picMk id="2" creationId="{3D28110C-141B-42A5-9745-A4A6DF232DD1}"/>
          </ac:picMkLst>
        </pc:picChg>
      </pc:sldChg>
      <pc:sldChg chg="addSp delSp modSp mod delAnim modAnim">
        <pc:chgData name="EunJung Jung" userId="248185fc106a8be5" providerId="LiveId" clId="{1B0455FB-416B-4504-8456-B4D2DE1C3645}" dt="2021-03-07T01:24:00.401" v="52" actId="1076"/>
        <pc:sldMkLst>
          <pc:docMk/>
          <pc:sldMk cId="1996395196" sldId="269"/>
        </pc:sldMkLst>
        <pc:spChg chg="mod">
          <ac:chgData name="EunJung Jung" userId="248185fc106a8be5" providerId="LiveId" clId="{1B0455FB-416B-4504-8456-B4D2DE1C3645}" dt="2021-03-07T01:23:48.684" v="48" actId="1035"/>
          <ac:spMkLst>
            <pc:docMk/>
            <pc:sldMk cId="1996395196" sldId="269"/>
            <ac:spMk id="2" creationId="{00000000-0000-0000-0000-000000000000}"/>
          </ac:spMkLst>
        </pc:spChg>
        <pc:spChg chg="add del mod">
          <ac:chgData name="EunJung Jung" userId="248185fc106a8be5" providerId="LiveId" clId="{1B0455FB-416B-4504-8456-B4D2DE1C3645}" dt="2021-03-07T01:22:58.833" v="26" actId="478"/>
          <ac:spMkLst>
            <pc:docMk/>
            <pc:sldMk cId="1996395196" sldId="269"/>
            <ac:spMk id="6" creationId="{F0B6D83E-725E-4AA5-962C-BD971400973B}"/>
          </ac:spMkLst>
        </pc:spChg>
        <pc:spChg chg="add mod">
          <ac:chgData name="EunJung Jung" userId="248185fc106a8be5" providerId="LiveId" clId="{1B0455FB-416B-4504-8456-B4D2DE1C3645}" dt="2021-03-07T01:23:12.106" v="29" actId="1076"/>
          <ac:spMkLst>
            <pc:docMk/>
            <pc:sldMk cId="1996395196" sldId="269"/>
            <ac:spMk id="8" creationId="{D21985CD-7911-457D-AD59-4E242670073B}"/>
          </ac:spMkLst>
        </pc:spChg>
        <pc:picChg chg="del">
          <ac:chgData name="EunJung Jung" userId="248185fc106a8be5" providerId="LiveId" clId="{1B0455FB-416B-4504-8456-B4D2DE1C3645}" dt="2021-03-07T01:22:54.977" v="25" actId="478"/>
          <ac:picMkLst>
            <pc:docMk/>
            <pc:sldMk cId="1996395196" sldId="269"/>
            <ac:picMk id="4" creationId="{00000000-0000-0000-0000-000000000000}"/>
          </ac:picMkLst>
        </pc:picChg>
        <pc:picChg chg="add mod">
          <ac:chgData name="EunJung Jung" userId="248185fc106a8be5" providerId="LiveId" clId="{1B0455FB-416B-4504-8456-B4D2DE1C3645}" dt="2021-03-07T01:24:00.401" v="52" actId="1076"/>
          <ac:picMkLst>
            <pc:docMk/>
            <pc:sldMk cId="1996395196" sldId="269"/>
            <ac:picMk id="9" creationId="{C04CBBF1-EF76-4CA1-BB9B-4A2D5A57308F}"/>
          </ac:picMkLst>
        </pc:picChg>
      </pc:sldChg>
      <pc:sldChg chg="modSp mod modNotesTx">
        <pc:chgData name="EunJung Jung" userId="248185fc106a8be5" providerId="LiveId" clId="{1B0455FB-416B-4504-8456-B4D2DE1C3645}" dt="2021-03-22T21:12:46.947" v="219" actId="20577"/>
        <pc:sldMkLst>
          <pc:docMk/>
          <pc:sldMk cId="2322226210" sldId="273"/>
        </pc:sldMkLst>
        <pc:picChg chg="mod">
          <ac:chgData name="EunJung Jung" userId="248185fc106a8be5" providerId="LiveId" clId="{1B0455FB-416B-4504-8456-B4D2DE1C3645}" dt="2021-03-22T02:38:30.224" v="111" actId="1037"/>
          <ac:picMkLst>
            <pc:docMk/>
            <pc:sldMk cId="2322226210" sldId="273"/>
            <ac:picMk id="4" creationId="{4C4B385E-00E9-4498-848A-F5A553D7CA82}"/>
          </ac:picMkLst>
        </pc:picChg>
      </pc:sldChg>
      <pc:sldChg chg="modAnim">
        <pc:chgData name="EunJung Jung" userId="248185fc106a8be5" providerId="LiveId" clId="{1B0455FB-416B-4504-8456-B4D2DE1C3645}" dt="2021-03-22T23:01:47.326" v="220"/>
        <pc:sldMkLst>
          <pc:docMk/>
          <pc:sldMk cId="4215232910" sldId="274"/>
        </pc:sldMkLst>
      </pc:sldChg>
      <pc:sldChg chg="modSp mod">
        <pc:chgData name="EunJung Jung" userId="248185fc106a8be5" providerId="LiveId" clId="{1B0455FB-416B-4504-8456-B4D2DE1C3645}" dt="2021-03-22T02:39:55.622" v="193" actId="1036"/>
        <pc:sldMkLst>
          <pc:docMk/>
          <pc:sldMk cId="916152636" sldId="280"/>
        </pc:sldMkLst>
        <pc:spChg chg="mod">
          <ac:chgData name="EunJung Jung" userId="248185fc106a8be5" providerId="LiveId" clId="{1B0455FB-416B-4504-8456-B4D2DE1C3645}" dt="2021-03-07T01:19:05.381" v="24" actId="20577"/>
          <ac:spMkLst>
            <pc:docMk/>
            <pc:sldMk cId="916152636" sldId="280"/>
            <ac:spMk id="4" creationId="{00000000-0000-0000-0000-000000000000}"/>
          </ac:spMkLst>
        </pc:spChg>
        <pc:picChg chg="mod">
          <ac:chgData name="EunJung Jung" userId="248185fc106a8be5" providerId="LiveId" clId="{1B0455FB-416B-4504-8456-B4D2DE1C3645}" dt="2021-03-22T02:39:55.622" v="193" actId="1036"/>
          <ac:picMkLst>
            <pc:docMk/>
            <pc:sldMk cId="916152636" sldId="280"/>
            <ac:picMk id="3" creationId="{FE30D116-CFD0-4821-8CC6-028E7A626B35}"/>
          </ac:picMkLst>
        </pc:picChg>
      </pc:sldChg>
      <pc:sldChg chg="modNotesTx">
        <pc:chgData name="EunJung Jung" userId="248185fc106a8be5" providerId="LiveId" clId="{1B0455FB-416B-4504-8456-B4D2DE1C3645}" dt="2021-03-21T02:54:04.060" v="88" actId="33524"/>
        <pc:sldMkLst>
          <pc:docMk/>
          <pc:sldMk cId="597993110" sldId="281"/>
        </pc:sldMkLst>
      </pc:sldChg>
    </pc:docChg>
  </pc:docChgLst>
  <pc:docChgLst>
    <pc:chgData name="EunJung Jung" userId="248185fc106a8be5" providerId="LiveId" clId="{A9164121-DC8B-454B-8710-4E4CD5F7CBE9}"/>
    <pc:docChg chg="undo redo custSel modSld">
      <pc:chgData name="EunJung Jung" userId="248185fc106a8be5" providerId="LiveId" clId="{A9164121-DC8B-454B-8710-4E4CD5F7CBE9}" dt="2021-02-28T04:56:29.048" v="115" actId="1076"/>
      <pc:docMkLst>
        <pc:docMk/>
      </pc:docMkLst>
      <pc:sldChg chg="modSp mod modNotesTx">
        <pc:chgData name="EunJung Jung" userId="248185fc106a8be5" providerId="LiveId" clId="{A9164121-DC8B-454B-8710-4E4CD5F7CBE9}" dt="2021-02-28T04:48:35.795" v="67" actId="1076"/>
        <pc:sldMkLst>
          <pc:docMk/>
          <pc:sldMk cId="3567278069" sldId="259"/>
        </pc:sldMkLst>
        <pc:picChg chg="mod">
          <ac:chgData name="EunJung Jung" userId="248185fc106a8be5" providerId="LiveId" clId="{A9164121-DC8B-454B-8710-4E4CD5F7CBE9}" dt="2021-02-28T04:48:35.795" v="67" actId="1076"/>
          <ac:picMkLst>
            <pc:docMk/>
            <pc:sldMk cId="3567278069" sldId="259"/>
            <ac:picMk id="2" creationId="{C147E69B-F63C-4AB0-9B83-F338EE288142}"/>
          </ac:picMkLst>
        </pc:picChg>
      </pc:sldChg>
      <pc:sldChg chg="modSp mod modNotesTx">
        <pc:chgData name="EunJung Jung" userId="248185fc106a8be5" providerId="LiveId" clId="{A9164121-DC8B-454B-8710-4E4CD5F7CBE9}" dt="2021-02-28T04:51:42.357" v="76" actId="1076"/>
        <pc:sldMkLst>
          <pc:docMk/>
          <pc:sldMk cId="1067522531" sldId="261"/>
        </pc:sldMkLst>
        <pc:picChg chg="mod">
          <ac:chgData name="EunJung Jung" userId="248185fc106a8be5" providerId="LiveId" clId="{A9164121-DC8B-454B-8710-4E4CD5F7CBE9}" dt="2021-02-28T04:51:42.357" v="76" actId="1076"/>
          <ac:picMkLst>
            <pc:docMk/>
            <pc:sldMk cId="1067522531" sldId="261"/>
            <ac:picMk id="4" creationId="{228F2B45-7CB6-4EDF-A9CC-D3A0BAAC74EB}"/>
          </ac:picMkLst>
        </pc:picChg>
      </pc:sldChg>
      <pc:sldChg chg="modSp mod modNotesTx">
        <pc:chgData name="EunJung Jung" userId="248185fc106a8be5" providerId="LiveId" clId="{A9164121-DC8B-454B-8710-4E4CD5F7CBE9}" dt="2021-02-28T04:55:23.746" v="103" actId="20577"/>
        <pc:sldMkLst>
          <pc:docMk/>
          <pc:sldMk cId="1333862628" sldId="262"/>
        </pc:sldMkLst>
        <pc:picChg chg="mod">
          <ac:chgData name="EunJung Jung" userId="248185fc106a8be5" providerId="LiveId" clId="{A9164121-DC8B-454B-8710-4E4CD5F7CBE9}" dt="2021-02-28T04:55:06.918" v="100" actId="1076"/>
          <ac:picMkLst>
            <pc:docMk/>
            <pc:sldMk cId="1333862628" sldId="262"/>
            <ac:picMk id="3" creationId="{DA3661C2-15D0-404B-BB2E-4176F1F3435D}"/>
          </ac:picMkLst>
        </pc:picChg>
      </pc:sldChg>
      <pc:sldChg chg="delSp modSp mod delAnim modNotesTx">
        <pc:chgData name="EunJung Jung" userId="248185fc106a8be5" providerId="LiveId" clId="{A9164121-DC8B-454B-8710-4E4CD5F7CBE9}" dt="2021-02-28T04:56:10.093" v="111" actId="1076"/>
        <pc:sldMkLst>
          <pc:docMk/>
          <pc:sldMk cId="3305519270" sldId="263"/>
        </pc:sldMkLst>
        <pc:picChg chg="del">
          <ac:chgData name="EunJung Jung" userId="248185fc106a8be5" providerId="LiveId" clId="{A9164121-DC8B-454B-8710-4E4CD5F7CBE9}" dt="2021-02-28T03:46:02.749" v="3" actId="478"/>
          <ac:picMkLst>
            <pc:docMk/>
            <pc:sldMk cId="3305519270" sldId="263"/>
            <ac:picMk id="3" creationId="{8E464BA9-FADB-4617-B473-FC7C5F455A9F}"/>
          </ac:picMkLst>
        </pc:picChg>
        <pc:picChg chg="mod">
          <ac:chgData name="EunJung Jung" userId="248185fc106a8be5" providerId="LiveId" clId="{A9164121-DC8B-454B-8710-4E4CD5F7CBE9}" dt="2021-02-28T04:56:10.093" v="111" actId="1076"/>
          <ac:picMkLst>
            <pc:docMk/>
            <pc:sldMk cId="3305519270" sldId="263"/>
            <ac:picMk id="4" creationId="{8290B0D3-7B51-4A19-BC66-FC271EE3B52F}"/>
          </ac:picMkLst>
        </pc:picChg>
      </pc:sldChg>
      <pc:sldChg chg="modSp mod">
        <pc:chgData name="EunJung Jung" userId="248185fc106a8be5" providerId="LiveId" clId="{A9164121-DC8B-454B-8710-4E4CD5F7CBE9}" dt="2021-02-28T04:38:24.710" v="28" actId="1076"/>
        <pc:sldMkLst>
          <pc:docMk/>
          <pc:sldMk cId="3373850663" sldId="264"/>
        </pc:sldMkLst>
        <pc:picChg chg="mod">
          <ac:chgData name="EunJung Jung" userId="248185fc106a8be5" providerId="LiveId" clId="{A9164121-DC8B-454B-8710-4E4CD5F7CBE9}" dt="2021-02-28T04:38:24.710" v="28" actId="1076"/>
          <ac:picMkLst>
            <pc:docMk/>
            <pc:sldMk cId="3373850663" sldId="264"/>
            <ac:picMk id="3" creationId="{6FCFBEC4-F58A-4D0E-A6AC-7D2F4CE5CB70}"/>
          </ac:picMkLst>
        </pc:picChg>
      </pc:sldChg>
      <pc:sldChg chg="modSp mod modNotesTx">
        <pc:chgData name="EunJung Jung" userId="248185fc106a8be5" providerId="LiveId" clId="{A9164121-DC8B-454B-8710-4E4CD5F7CBE9}" dt="2021-02-28T04:47:23.730" v="60" actId="1076"/>
        <pc:sldMkLst>
          <pc:docMk/>
          <pc:sldMk cId="2778586144" sldId="265"/>
        </pc:sldMkLst>
        <pc:picChg chg="mod">
          <ac:chgData name="EunJung Jung" userId="248185fc106a8be5" providerId="LiveId" clId="{A9164121-DC8B-454B-8710-4E4CD5F7CBE9}" dt="2021-02-28T04:47:23.730" v="60" actId="1076"/>
          <ac:picMkLst>
            <pc:docMk/>
            <pc:sldMk cId="2778586144" sldId="265"/>
            <ac:picMk id="3" creationId="{48A666FC-3ECA-4023-B6DA-3D04D5F8B0ED}"/>
          </ac:picMkLst>
        </pc:picChg>
      </pc:sldChg>
      <pc:sldChg chg="modSp mod modNotesTx">
        <pc:chgData name="EunJung Jung" userId="248185fc106a8be5" providerId="LiveId" clId="{A9164121-DC8B-454B-8710-4E4CD5F7CBE9}" dt="2021-02-28T04:48:26.554" v="66" actId="1076"/>
        <pc:sldMkLst>
          <pc:docMk/>
          <pc:sldMk cId="895259298" sldId="266"/>
        </pc:sldMkLst>
        <pc:picChg chg="mod">
          <ac:chgData name="EunJung Jung" userId="248185fc106a8be5" providerId="LiveId" clId="{A9164121-DC8B-454B-8710-4E4CD5F7CBE9}" dt="2021-02-28T04:48:26.554" v="66" actId="1076"/>
          <ac:picMkLst>
            <pc:docMk/>
            <pc:sldMk cId="895259298" sldId="266"/>
            <ac:picMk id="2" creationId="{3D28110C-141B-42A5-9745-A4A6DF232DD1}"/>
          </ac:picMkLst>
        </pc:picChg>
      </pc:sldChg>
      <pc:sldChg chg="modSp mod modNotesTx">
        <pc:chgData name="EunJung Jung" userId="248185fc106a8be5" providerId="LiveId" clId="{A9164121-DC8B-454B-8710-4E4CD5F7CBE9}" dt="2021-02-28T04:52:42.170" v="84" actId="1076"/>
        <pc:sldMkLst>
          <pc:docMk/>
          <pc:sldMk cId="205390442" sldId="267"/>
        </pc:sldMkLst>
        <pc:picChg chg="mod">
          <ac:chgData name="EunJung Jung" userId="248185fc106a8be5" providerId="LiveId" clId="{A9164121-DC8B-454B-8710-4E4CD5F7CBE9}" dt="2021-02-28T04:52:42.170" v="84" actId="1076"/>
          <ac:picMkLst>
            <pc:docMk/>
            <pc:sldMk cId="205390442" sldId="267"/>
            <ac:picMk id="3" creationId="{F58711B4-EAC5-494F-B518-FC299245D6BC}"/>
          </ac:picMkLst>
        </pc:picChg>
      </pc:sldChg>
      <pc:sldChg chg="modSp mod modNotesTx">
        <pc:chgData name="EunJung Jung" userId="248185fc106a8be5" providerId="LiveId" clId="{A9164121-DC8B-454B-8710-4E4CD5F7CBE9}" dt="2021-02-28T04:54:20.783" v="95"/>
        <pc:sldMkLst>
          <pc:docMk/>
          <pc:sldMk cId="1996395196" sldId="269"/>
        </pc:sldMkLst>
        <pc:picChg chg="mod">
          <ac:chgData name="EunJung Jung" userId="248185fc106a8be5" providerId="LiveId" clId="{A9164121-DC8B-454B-8710-4E4CD5F7CBE9}" dt="2021-02-28T04:54:00.758" v="93" actId="1076"/>
          <ac:picMkLst>
            <pc:docMk/>
            <pc:sldMk cId="1996395196" sldId="269"/>
            <ac:picMk id="3" creationId="{91C11D43-4CF1-4167-8CE4-B7772849FB7D}"/>
          </ac:picMkLst>
        </pc:picChg>
      </pc:sldChg>
      <pc:sldChg chg="modSp mod modNotesTx">
        <pc:chgData name="EunJung Jung" userId="248185fc106a8be5" providerId="LiveId" clId="{A9164121-DC8B-454B-8710-4E4CD5F7CBE9}" dt="2021-02-28T04:56:29.048" v="115" actId="1076"/>
        <pc:sldMkLst>
          <pc:docMk/>
          <pc:sldMk cId="3050371875" sldId="270"/>
        </pc:sldMkLst>
        <pc:picChg chg="mod">
          <ac:chgData name="EunJung Jung" userId="248185fc106a8be5" providerId="LiveId" clId="{A9164121-DC8B-454B-8710-4E4CD5F7CBE9}" dt="2021-02-28T04:56:29.048" v="115" actId="1076"/>
          <ac:picMkLst>
            <pc:docMk/>
            <pc:sldMk cId="3050371875" sldId="270"/>
            <ac:picMk id="3" creationId="{EEDDA70E-398B-40CF-8581-33526D3702FB}"/>
          </ac:picMkLst>
        </pc:picChg>
      </pc:sldChg>
      <pc:sldChg chg="modSp mod modNotesTx">
        <pc:chgData name="EunJung Jung" userId="248185fc106a8be5" providerId="LiveId" clId="{A9164121-DC8B-454B-8710-4E4CD5F7CBE9}" dt="2021-02-28T04:51:57.771" v="79" actId="20577"/>
        <pc:sldMkLst>
          <pc:docMk/>
          <pc:sldMk cId="2083971604" sldId="271"/>
        </pc:sldMkLst>
        <pc:picChg chg="mod">
          <ac:chgData name="EunJung Jung" userId="248185fc106a8be5" providerId="LiveId" clId="{A9164121-DC8B-454B-8710-4E4CD5F7CBE9}" dt="2021-02-28T04:51:12.618" v="72" actId="1076"/>
          <ac:picMkLst>
            <pc:docMk/>
            <pc:sldMk cId="2083971604" sldId="271"/>
            <ac:picMk id="3" creationId="{E217B32D-D745-421E-8214-E40E256EB91A}"/>
          </ac:picMkLst>
        </pc:picChg>
      </pc:sldChg>
      <pc:sldChg chg="modSp mod modAnim modNotesTx">
        <pc:chgData name="EunJung Jung" userId="248185fc106a8be5" providerId="LiveId" clId="{A9164121-DC8B-454B-8710-4E4CD5F7CBE9}" dt="2021-02-28T04:50:37.031" v="71"/>
        <pc:sldMkLst>
          <pc:docMk/>
          <pc:sldMk cId="683101076" sldId="272"/>
        </pc:sldMkLst>
        <pc:picChg chg="mod">
          <ac:chgData name="EunJung Jung" userId="248185fc106a8be5" providerId="LiveId" clId="{A9164121-DC8B-454B-8710-4E4CD5F7CBE9}" dt="2021-02-28T03:21:19.887" v="1" actId="1076"/>
          <ac:picMkLst>
            <pc:docMk/>
            <pc:sldMk cId="683101076" sldId="272"/>
            <ac:picMk id="5" creationId="{1515E5E1-7068-4326-8A3D-58EC61DA1B2A}"/>
          </ac:picMkLst>
        </pc:picChg>
        <pc:picChg chg="mod">
          <ac:chgData name="EunJung Jung" userId="248185fc106a8be5" providerId="LiveId" clId="{A9164121-DC8B-454B-8710-4E4CD5F7CBE9}" dt="2021-02-28T03:22:38.939" v="2" actId="1076"/>
          <ac:picMkLst>
            <pc:docMk/>
            <pc:sldMk cId="683101076" sldId="272"/>
            <ac:picMk id="6" creationId="{AEA88EC1-CC69-4B89-91AF-0F7D35869890}"/>
          </ac:picMkLst>
        </pc:picChg>
      </pc:sldChg>
      <pc:sldChg chg="addSp delSp modSp mod delAnim modAnim modNotesTx">
        <pc:chgData name="EunJung Jung" userId="248185fc106a8be5" providerId="LiveId" clId="{A9164121-DC8B-454B-8710-4E4CD5F7CBE9}" dt="2021-02-28T04:45:05.405" v="42" actId="20577"/>
        <pc:sldMkLst>
          <pc:docMk/>
          <pc:sldMk cId="2322226210" sldId="273"/>
        </pc:sldMkLst>
        <pc:spChg chg="add del mod">
          <ac:chgData name="EunJung Jung" userId="248185fc106a8be5" providerId="LiveId" clId="{A9164121-DC8B-454B-8710-4E4CD5F7CBE9}" dt="2021-02-28T04:39:27.033" v="30" actId="478"/>
          <ac:spMkLst>
            <pc:docMk/>
            <pc:sldMk cId="2322226210" sldId="273"/>
            <ac:spMk id="7" creationId="{EF61B410-F456-4D67-BFCA-CFF881FC6BA9}"/>
          </ac:spMkLst>
        </pc:spChg>
        <pc:picChg chg="mod">
          <ac:chgData name="EunJung Jung" userId="248185fc106a8be5" providerId="LiveId" clId="{A9164121-DC8B-454B-8710-4E4CD5F7CBE9}" dt="2021-02-28T03:09:32.863" v="0" actId="1076"/>
          <ac:picMkLst>
            <pc:docMk/>
            <pc:sldMk cId="2322226210" sldId="273"/>
            <ac:picMk id="3" creationId="{A7F1E2FD-D54C-4D6F-AB53-4DE3003E76E4}"/>
          </ac:picMkLst>
        </pc:picChg>
        <pc:picChg chg="mod">
          <ac:chgData name="EunJung Jung" userId="248185fc106a8be5" providerId="LiveId" clId="{A9164121-DC8B-454B-8710-4E4CD5F7CBE9}" dt="2021-02-28T04:41:49.944" v="35" actId="1076"/>
          <ac:picMkLst>
            <pc:docMk/>
            <pc:sldMk cId="2322226210" sldId="273"/>
            <ac:picMk id="4" creationId="{4C4B385E-00E9-4498-848A-F5A553D7CA82}"/>
          </ac:picMkLst>
        </pc:picChg>
        <pc:picChg chg="add mod">
          <ac:chgData name="EunJung Jung" userId="248185fc106a8be5" providerId="LiveId" clId="{A9164121-DC8B-454B-8710-4E4CD5F7CBE9}" dt="2021-02-28T04:39:31.979" v="31"/>
          <ac:picMkLst>
            <pc:docMk/>
            <pc:sldMk cId="2322226210" sldId="273"/>
            <ac:picMk id="9" creationId="{6B2B8B19-0D22-428C-8CCD-D49BFCFC1B4A}"/>
          </ac:picMkLst>
        </pc:picChg>
        <pc:picChg chg="del">
          <ac:chgData name="EunJung Jung" userId="248185fc106a8be5" providerId="LiveId" clId="{A9164121-DC8B-454B-8710-4E4CD5F7CBE9}" dt="2021-02-28T04:39:21.934" v="29" actId="478"/>
          <ac:picMkLst>
            <pc:docMk/>
            <pc:sldMk cId="2322226210" sldId="273"/>
            <ac:picMk id="12" creationId="{00000000-0000-0000-0000-000000000000}"/>
          </ac:picMkLst>
        </pc:picChg>
      </pc:sldChg>
      <pc:sldChg chg="modSp mod modNotesTx">
        <pc:chgData name="EunJung Jung" userId="248185fc106a8be5" providerId="LiveId" clId="{A9164121-DC8B-454B-8710-4E4CD5F7CBE9}" dt="2021-02-28T04:55:47.475" v="107" actId="20577"/>
        <pc:sldMkLst>
          <pc:docMk/>
          <pc:sldMk cId="4215232910" sldId="274"/>
        </pc:sldMkLst>
        <pc:picChg chg="mod">
          <ac:chgData name="EunJung Jung" userId="248185fc106a8be5" providerId="LiveId" clId="{A9164121-DC8B-454B-8710-4E4CD5F7CBE9}" dt="2021-02-28T04:55:33.961" v="104" actId="1076"/>
          <ac:picMkLst>
            <pc:docMk/>
            <pc:sldMk cId="4215232910" sldId="274"/>
            <ac:picMk id="2" creationId="{ABCD88C9-8192-42BF-8A78-8E50B8DBA1AD}"/>
          </ac:picMkLst>
        </pc:picChg>
      </pc:sldChg>
      <pc:sldChg chg="modSp mod modNotesTx">
        <pc:chgData name="EunJung Jung" userId="248185fc106a8be5" providerId="LiveId" clId="{A9164121-DC8B-454B-8710-4E4CD5F7CBE9}" dt="2021-02-28T04:52:50.194" v="85" actId="1076"/>
        <pc:sldMkLst>
          <pc:docMk/>
          <pc:sldMk cId="398394704" sldId="275"/>
        </pc:sldMkLst>
        <pc:picChg chg="mod">
          <ac:chgData name="EunJung Jung" userId="248185fc106a8be5" providerId="LiveId" clId="{A9164121-DC8B-454B-8710-4E4CD5F7CBE9}" dt="2021-02-28T04:52:50.194" v="85" actId="1076"/>
          <ac:picMkLst>
            <pc:docMk/>
            <pc:sldMk cId="398394704" sldId="275"/>
            <ac:picMk id="3" creationId="{46B9632E-6CFF-4F5C-94B4-EE79F060AC97}"/>
          </ac:picMkLst>
        </pc:picChg>
      </pc:sldChg>
      <pc:sldChg chg="modSp mod modNotesTx">
        <pc:chgData name="EunJung Jung" userId="248185fc106a8be5" providerId="LiveId" clId="{A9164121-DC8B-454B-8710-4E4CD5F7CBE9}" dt="2021-02-28T04:54:58.737" v="99" actId="20577"/>
        <pc:sldMkLst>
          <pc:docMk/>
          <pc:sldMk cId="1982689562" sldId="277"/>
        </pc:sldMkLst>
        <pc:picChg chg="mod">
          <ac:chgData name="EunJung Jung" userId="248185fc106a8be5" providerId="LiveId" clId="{A9164121-DC8B-454B-8710-4E4CD5F7CBE9}" dt="2021-02-28T04:54:29.469" v="96" actId="1076"/>
          <ac:picMkLst>
            <pc:docMk/>
            <pc:sldMk cId="1982689562" sldId="277"/>
            <ac:picMk id="2" creationId="{613A0704-7E75-4F09-B3ED-5D86CC13219B}"/>
          </ac:picMkLst>
        </pc:picChg>
      </pc:sldChg>
      <pc:sldChg chg="modSp mod modNotesTx">
        <pc:chgData name="EunJung Jung" userId="248185fc106a8be5" providerId="LiveId" clId="{A9164121-DC8B-454B-8710-4E4CD5F7CBE9}" dt="2021-02-28T04:53:34.468" v="89" actId="20577"/>
        <pc:sldMkLst>
          <pc:docMk/>
          <pc:sldMk cId="916152636" sldId="280"/>
        </pc:sldMkLst>
        <pc:picChg chg="mod">
          <ac:chgData name="EunJung Jung" userId="248185fc106a8be5" providerId="LiveId" clId="{A9164121-DC8B-454B-8710-4E4CD5F7CBE9}" dt="2021-02-28T04:53:16.154" v="86" actId="1076"/>
          <ac:picMkLst>
            <pc:docMk/>
            <pc:sldMk cId="916152636" sldId="280"/>
            <ac:picMk id="3" creationId="{FE30D116-CFD0-4821-8CC6-028E7A626B35}"/>
          </ac:picMkLst>
        </pc:picChg>
      </pc:sldChg>
      <pc:sldChg chg="modSp mod modNotesTx">
        <pc:chgData name="EunJung Jung" userId="248185fc106a8be5" providerId="LiveId" clId="{A9164121-DC8B-454B-8710-4E4CD5F7CBE9}" dt="2021-02-28T04:54:06.820" v="94" actId="1076"/>
        <pc:sldMkLst>
          <pc:docMk/>
          <pc:sldMk cId="597993110" sldId="281"/>
        </pc:sldMkLst>
        <pc:picChg chg="mod">
          <ac:chgData name="EunJung Jung" userId="248185fc106a8be5" providerId="LiveId" clId="{A9164121-DC8B-454B-8710-4E4CD5F7CBE9}" dt="2021-02-28T04:54:06.820" v="94" actId="1076"/>
          <ac:picMkLst>
            <pc:docMk/>
            <pc:sldMk cId="597993110" sldId="281"/>
            <ac:picMk id="3" creationId="{4AB20CA0-B30E-4B4B-B60B-5DA9EFC2605A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41442" cy="345525"/>
          </a:xfrm>
          <a:prstGeom prst="rect">
            <a:avLst/>
          </a:prstGeom>
        </p:spPr>
        <p:txBody>
          <a:bodyPr vert="horz" lIns="96597" tIns="48299" rIns="96597" bIns="48299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74952" y="0"/>
            <a:ext cx="4341442" cy="345525"/>
          </a:xfrm>
          <a:prstGeom prst="rect">
            <a:avLst/>
          </a:prstGeom>
        </p:spPr>
        <p:txBody>
          <a:bodyPr vert="horz" lIns="96597" tIns="48299" rIns="96597" bIns="48299" rtlCol="0"/>
          <a:lstStyle>
            <a:lvl1pPr algn="r">
              <a:defRPr sz="1300"/>
            </a:lvl1pPr>
          </a:lstStyle>
          <a:p>
            <a:fld id="{BF137DEF-EB1B-4029-9712-F2AA9A87D345}" type="datetimeFigureOut">
              <a:rPr lang="en-US" smtClean="0"/>
              <a:t>3/22/2021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943225" y="860425"/>
            <a:ext cx="4132263" cy="2324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597" tIns="48299" rIns="96597" bIns="4829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001872" y="3314164"/>
            <a:ext cx="8014970" cy="2711589"/>
          </a:xfrm>
          <a:prstGeom prst="rect">
            <a:avLst/>
          </a:prstGeom>
        </p:spPr>
        <p:txBody>
          <a:bodyPr vert="horz" lIns="96597" tIns="48299" rIns="96597" bIns="4829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41051"/>
            <a:ext cx="4341442" cy="345524"/>
          </a:xfrm>
          <a:prstGeom prst="rect">
            <a:avLst/>
          </a:prstGeom>
        </p:spPr>
        <p:txBody>
          <a:bodyPr vert="horz" lIns="96597" tIns="48299" rIns="96597" bIns="48299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74952" y="6541051"/>
            <a:ext cx="4341442" cy="345524"/>
          </a:xfrm>
          <a:prstGeom prst="rect">
            <a:avLst/>
          </a:prstGeom>
        </p:spPr>
        <p:txBody>
          <a:bodyPr vert="horz" lIns="96597" tIns="48299" rIns="96597" bIns="48299" rtlCol="0" anchor="b"/>
          <a:lstStyle>
            <a:lvl1pPr algn="r">
              <a:defRPr sz="1300"/>
            </a:lvl1pPr>
          </a:lstStyle>
          <a:p>
            <a:fld id="{1E769679-7D9F-4002-8FFE-710DE56043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718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대한민국의 상징 </a:t>
            </a:r>
            <a:r>
              <a:rPr lang="en-US" altLang="ko-KR" dirty="0"/>
              <a:t>symbols of Korea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769679-7D9F-4002-8FFE-710DE560431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70776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Let’s learn about the patterns of the </a:t>
            </a:r>
            <a:r>
              <a:rPr lang="ko-KR" alt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태극기</a:t>
            </a:r>
            <a:r>
              <a:rPr lang="en-US" altLang="ko-KR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First is the background. The white background means brightness and represents purity and the love of peace.</a:t>
            </a:r>
            <a:endParaRPr lang="en-US" b="0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769679-7D9F-4002-8FFE-710DE560431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5818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The circle in the center of the </a:t>
            </a:r>
            <a:r>
              <a:rPr lang="ko-KR" alt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태극기</a:t>
            </a:r>
            <a:r>
              <a:rPr lang="en-US" altLang="ko-KR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with the blue </a:t>
            </a:r>
            <a:r>
              <a:rPr lang="ko-KR" alt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음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and the red </a:t>
            </a:r>
            <a:r>
              <a:rPr lang="ko-KR" alt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양</a:t>
            </a:r>
            <a:r>
              <a:rPr lang="en-US" altLang="ko-KR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together represent harmony.</a:t>
            </a:r>
            <a:endParaRPr lang="en-US" b="0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769679-7D9F-4002-8FFE-710DE560431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0904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The four black symbols at the corners of the </a:t>
            </a:r>
            <a:r>
              <a:rPr lang="ko-KR" alt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태극기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are </a:t>
            </a:r>
            <a:r>
              <a:rPr lang="ko-KR" alt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건곤감리</a:t>
            </a:r>
            <a:r>
              <a:rPr lang="en-US" altLang="ko-KR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The three stripes on the top left are </a:t>
            </a:r>
            <a:r>
              <a:rPr lang="ko-KR" alt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건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and represent the sky. The four stripes on the bottom left are </a:t>
            </a:r>
            <a:r>
              <a:rPr lang="ko-KR" alt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리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and represent fire. The five stripes on the top right are </a:t>
            </a:r>
            <a:r>
              <a:rPr lang="ko-KR" alt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감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and represent water. The six stripes on the bottom right are </a:t>
            </a:r>
            <a:r>
              <a:rPr lang="ko-KR" alt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곤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and represent land. Therefore, the </a:t>
            </a:r>
            <a:r>
              <a:rPr lang="ko-KR" alt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태극기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signifies a harmonious world, brightness, purity, and peace.</a:t>
            </a:r>
            <a:endParaRPr lang="en-US" b="0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769679-7D9F-4002-8FFE-710DE560431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74312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Now we will listen to a song about the </a:t>
            </a:r>
            <a:r>
              <a:rPr lang="ko-KR" alt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태극기</a:t>
            </a:r>
            <a:r>
              <a:rPr lang="en-US" altLang="ko-KR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769679-7D9F-4002-8FFE-710DE560431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9015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These are the lyrics to the song we listened to. It represents our strong, and beautiful </a:t>
            </a:r>
            <a:r>
              <a:rPr lang="ko-KR" alt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태극기</a:t>
            </a:r>
            <a:r>
              <a:rPr lang="en-US" altLang="ko-KR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blowing in the wind. Shall we try to read it together? (</a:t>
            </a:r>
            <a:r>
              <a:rPr lang="ko-KR" alt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가사 읽기</a:t>
            </a:r>
            <a:r>
              <a:rPr lang="en-US" altLang="ko-KR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)</a:t>
            </a:r>
            <a:endParaRPr lang="ko-KR" altLang="en-US" b="0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769679-7D9F-4002-8FFE-710DE560431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94998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The national anthem of Korea is the </a:t>
            </a:r>
            <a:r>
              <a:rPr lang="ko-KR" alt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애국가</a:t>
            </a:r>
            <a:r>
              <a:rPr lang="en-US" altLang="ko-KR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 “</a:t>
            </a:r>
            <a:r>
              <a:rPr lang="ko-KR" alt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애”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means love, “</a:t>
            </a:r>
            <a:r>
              <a:rPr lang="ko-KR" alt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국”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means country, and “</a:t>
            </a:r>
            <a:r>
              <a:rPr lang="ko-KR" alt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가”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means song. </a:t>
            </a:r>
            <a:r>
              <a:rPr lang="ko-KR" alt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애국가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the name itself means a song that loves the country.</a:t>
            </a:r>
            <a:endParaRPr lang="en-US" b="0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769679-7D9F-4002-8FFE-710DE560431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6820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Let’s listen to the </a:t>
            </a:r>
            <a:r>
              <a:rPr lang="ko-KR" alt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애국가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now.</a:t>
            </a:r>
            <a:endParaRPr lang="en-US" b="0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769679-7D9F-4002-8FFE-710DE560431E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78791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The national flower of Korea is </a:t>
            </a:r>
            <a:r>
              <a:rPr lang="ko-KR" alt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무궁화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also known as the rose of Sharon. It was chosen as the national flower because the flower blooms all the time and will live forever.</a:t>
            </a:r>
            <a:endParaRPr lang="en-US" b="0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769679-7D9F-4002-8FFE-710DE560431E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560086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Doesn’t Korea look beautiful decorated with </a:t>
            </a:r>
            <a:r>
              <a:rPr lang="ko-KR" alt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태극기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and </a:t>
            </a:r>
            <a:r>
              <a:rPr lang="ko-KR" alt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무궁화</a:t>
            </a:r>
            <a:r>
              <a:rPr lang="en-US" altLang="ko-KR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?</a:t>
            </a:r>
            <a:endParaRPr lang="ko-KR" altLang="en-US" b="0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769679-7D9F-4002-8FFE-710DE560431E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34048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What is this sound? (</a:t>
            </a:r>
            <a:r>
              <a:rPr lang="ko-KR" alt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대한민국 응원 소리 자동 재생</a:t>
            </a:r>
            <a:r>
              <a:rPr lang="en-US" altLang="ko-KR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)</a:t>
            </a:r>
            <a:endParaRPr lang="ko-KR" altLang="en-US" b="0" dirty="0"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altLang="ko-KR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&lt;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click&gt; (</a:t>
            </a:r>
            <a:r>
              <a:rPr lang="ko-KR" alt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글씨와 함께 설명 자동재생</a:t>
            </a:r>
            <a:r>
              <a:rPr lang="en-US" altLang="ko-KR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)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Have you heard this sound before?... It is the sound of cheering for Korea in international sports games.</a:t>
            </a:r>
            <a:endParaRPr lang="en-US" b="0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769679-7D9F-4002-8FFE-710DE560431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2859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What are some symbols that represent Korea? Some examples include the Korean flag </a:t>
            </a:r>
            <a:r>
              <a:rPr lang="ko-KR" alt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태극기</a:t>
            </a:r>
            <a:r>
              <a:rPr lang="en-US" altLang="ko-KR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the Rose of Sharon </a:t>
            </a:r>
            <a:r>
              <a:rPr lang="ko-KR" alt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무궁화</a:t>
            </a:r>
            <a:r>
              <a:rPr lang="en-US" altLang="ko-KR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the Korean national anthem </a:t>
            </a:r>
            <a:r>
              <a:rPr lang="ko-KR" alt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애국가</a:t>
            </a:r>
            <a:r>
              <a:rPr lang="en-US" altLang="ko-KR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Korean foods such as </a:t>
            </a:r>
            <a:r>
              <a:rPr lang="ko-KR" alt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김치</a:t>
            </a:r>
            <a:r>
              <a:rPr lang="en-US" altLang="ko-KR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 </a:t>
            </a:r>
            <a:r>
              <a:rPr lang="ko-KR" alt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불고기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and many more.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769679-7D9F-4002-8FFE-710DE560431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1932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The pictures shown are more symbols of Korea. Which do you recognize? A Korean fan </a:t>
            </a:r>
            <a:r>
              <a:rPr lang="ko-KR" alt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부채</a:t>
            </a:r>
            <a:r>
              <a:rPr lang="en-US" altLang="ko-KR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 </a:t>
            </a:r>
            <a:r>
              <a:rPr lang="ko-KR" alt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한복</a:t>
            </a:r>
            <a:r>
              <a:rPr lang="en-US" altLang="ko-KR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 Korean palace </a:t>
            </a:r>
            <a:r>
              <a:rPr lang="ko-KR" alt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궁궐</a:t>
            </a:r>
            <a:r>
              <a:rPr lang="en-US" altLang="ko-KR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 </a:t>
            </a:r>
            <a:r>
              <a:rPr lang="ko-KR" alt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서울</a:t>
            </a:r>
            <a:r>
              <a:rPr lang="en-US" altLang="ko-KR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 </a:t>
            </a:r>
            <a:r>
              <a:rPr lang="ko-KR" alt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태권도</a:t>
            </a:r>
            <a:r>
              <a:rPr lang="en-US" altLang="ko-KR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and more.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769679-7D9F-4002-8FFE-710DE560431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9085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This is a world map. Can you find the republic of Korea? Korea is located on the continent of Asia, near China, Japan, and Russia. </a:t>
            </a:r>
            <a:endParaRPr lang="en-US" b="0" dirty="0">
              <a:effectLst/>
            </a:endParaRPr>
          </a:p>
          <a:p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769679-7D9F-4002-8FFE-710DE560431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74613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The country is referred to as Korea, Republic of Korea, and South Korea, but its official name is ‘The Republic of Korea, </a:t>
            </a:r>
            <a:r>
              <a:rPr lang="ko-KR" alt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대한민국</a:t>
            </a:r>
            <a:r>
              <a:rPr lang="en-US" altLang="ko-KR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.’</a:t>
            </a:r>
            <a:endParaRPr lang="ko-KR" altLang="en-US" b="0" dirty="0">
              <a:effectLst/>
            </a:endParaRP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altLang="ko-KR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&lt;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click&gt; (</a:t>
            </a:r>
            <a:r>
              <a:rPr lang="ko-KR" alt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글씨 나온 후 설명 자동재생</a:t>
            </a:r>
            <a:r>
              <a:rPr lang="en-US" altLang="ko-KR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) </a:t>
            </a:r>
            <a:r>
              <a:rPr lang="ko-KR" alt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대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means Great, </a:t>
            </a:r>
            <a:r>
              <a:rPr lang="ko-KR" alt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한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means Han, </a:t>
            </a:r>
            <a:r>
              <a:rPr lang="ko-KR" alt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민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means People, and </a:t>
            </a:r>
            <a:r>
              <a:rPr lang="ko-KR" alt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국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means Country. </a:t>
            </a:r>
            <a:endParaRPr lang="en-US" b="0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769679-7D9F-4002-8FFE-710DE560431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1343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This is the national flag of the Republic of Korea, </a:t>
            </a:r>
            <a:r>
              <a:rPr lang="ko-KR" alt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태극기</a:t>
            </a:r>
            <a:r>
              <a:rPr lang="en-US" altLang="ko-KR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Have you seen it before? What shapes do you see?</a:t>
            </a:r>
            <a:endParaRPr lang="en-US" b="0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769679-7D9F-4002-8FFE-710DE560431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2397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This is the </a:t>
            </a:r>
            <a:r>
              <a:rPr lang="ko-KR" alt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태극기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used at sports events. Can’t you hear the roars of the crowd? (</a:t>
            </a:r>
            <a:r>
              <a:rPr lang="ko-KR" alt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짝짝 짝 짝짝 대</a:t>
            </a:r>
            <a:r>
              <a:rPr lang="en-US" altLang="ko-KR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~</a:t>
            </a:r>
            <a:r>
              <a:rPr lang="ko-KR" alt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한민국</a:t>
            </a:r>
            <a:r>
              <a:rPr lang="en-US" altLang="ko-KR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)</a:t>
            </a:r>
            <a:endParaRPr lang="ko-KR" altLang="en-US" b="0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769679-7D9F-4002-8FFE-710DE560431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8460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This is a picture of Korean flags blowing in the wind.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769679-7D9F-4002-8FFE-710DE560431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3805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3/22/2021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5762625" y="3205163"/>
            <a:ext cx="914400" cy="914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326808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3/22/2021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595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3/22/2021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0392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3/22/2021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202226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3/22/2021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3641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3/22/2021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4010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3/22/2021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6564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3/22/2021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9827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3/22/2021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24575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B9BDF-78C7-491D-9776-A64691D7B692}" type="datetimeFigureOut">
              <a:rPr lang="en-US" smtClean="0"/>
              <a:t>3/22/2021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801AA-377C-47EF-B06D-B4080FE89E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69719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3/22/2021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3241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3/22/2021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861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3/22/2021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647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3/22/2021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0277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3/22/2021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3601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3/22/2021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041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3/22/2021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112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A360B-DC75-4C97-AE4C-0C54FBA223C8}" type="datetimeFigureOut">
              <a:rPr lang="en-US" smtClean="0"/>
              <a:t>3/22/2021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8822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A07A360B-DC75-4C97-AE4C-0C54FBA223C8}" type="datetimeFigureOut">
              <a:rPr lang="en-US" smtClean="0"/>
              <a:t>3/22/2021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F17EB468-0C2E-457D-8F04-868531BF3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1241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  <p:sldLayoutId id="2147483725" r:id="rId17"/>
    <p:sldLayoutId id="2147483726" r:id="rId18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6.png"/><Relationship Id="rId5" Type="http://schemas.openxmlformats.org/officeDocument/2006/relationships/image" Target="../media/image15.png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6.png"/><Relationship Id="rId5" Type="http://schemas.openxmlformats.org/officeDocument/2006/relationships/image" Target="../media/image15.png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image" Target="../media/image6.png"/><Relationship Id="rId5" Type="http://schemas.openxmlformats.org/officeDocument/2006/relationships/image" Target="../media/image15.png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video" Target="https://www.youtube.com/embed/2z-NaMuTVyk?feature=oembed" TargetMode="External"/><Relationship Id="rId7" Type="http://schemas.openxmlformats.org/officeDocument/2006/relationships/image" Target="../media/image16.jpeg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6.png"/><Relationship Id="rId5" Type="http://schemas.openxmlformats.org/officeDocument/2006/relationships/notesSlide" Target="../notesSlides/notesSlide13.xml"/><Relationship Id="rId4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6" Type="http://schemas.openxmlformats.org/officeDocument/2006/relationships/image" Target="../media/image6.png"/><Relationship Id="rId5" Type="http://schemas.openxmlformats.org/officeDocument/2006/relationships/image" Target="../media/image17.jpg"/><Relationship Id="rId4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6" Type="http://schemas.openxmlformats.org/officeDocument/2006/relationships/image" Target="../media/image6.png"/><Relationship Id="rId5" Type="http://schemas.openxmlformats.org/officeDocument/2006/relationships/image" Target="../media/image18.jpg"/><Relationship Id="rId4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media19.m4a"/><Relationship Id="rId7" Type="http://schemas.openxmlformats.org/officeDocument/2006/relationships/image" Target="../media/image6.png"/><Relationship Id="rId2" Type="http://schemas.microsoft.com/office/2007/relationships/media" Target="../media/media19.m4a"/><Relationship Id="rId1" Type="http://schemas.openxmlformats.org/officeDocument/2006/relationships/video" Target="https://www.youtube.com/embed/LNCFgfaC9fc" TargetMode="External"/><Relationship Id="rId6" Type="http://schemas.openxmlformats.org/officeDocument/2006/relationships/image" Target="../media/image19.jpeg"/><Relationship Id="rId5" Type="http://schemas.openxmlformats.org/officeDocument/2006/relationships/notesSlide" Target="../notesSlides/notesSlide16.xml"/><Relationship Id="rId4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6" Type="http://schemas.openxmlformats.org/officeDocument/2006/relationships/image" Target="../media/image6.png"/><Relationship Id="rId5" Type="http://schemas.openxmlformats.org/officeDocument/2006/relationships/image" Target="../media/image20.jpg"/><Relationship Id="rId4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6" Type="http://schemas.openxmlformats.org/officeDocument/2006/relationships/image" Target="../media/image22.jpeg"/><Relationship Id="rId5" Type="http://schemas.openxmlformats.org/officeDocument/2006/relationships/image" Target="../media/image21.jpg"/><Relationship Id="rId4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mQLTrwpvH-A" TargetMode="External"/><Relationship Id="rId2" Type="http://schemas.openxmlformats.org/officeDocument/2006/relationships/hyperlink" Target="https://www.youtube.com/watch?v=sdeF-e_mIG8&amp;t=18s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LNCFgfaC9fc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.xml"/><Relationship Id="rId3" Type="http://schemas.microsoft.com/office/2007/relationships/media" Target="../media/media3.m4a"/><Relationship Id="rId7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audio" Target="../media/media4.mp3"/><Relationship Id="rId5" Type="http://schemas.microsoft.com/office/2007/relationships/media" Target="../media/media4.mp3"/><Relationship Id="rId4" Type="http://schemas.openxmlformats.org/officeDocument/2006/relationships/audio" Target="../media/media3.m4a"/><Relationship Id="rId9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8.jpg"/><Relationship Id="rId5" Type="http://schemas.openxmlformats.org/officeDocument/2006/relationships/image" Target="../media/image7.jp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6.png"/><Relationship Id="rId5" Type="http://schemas.openxmlformats.org/officeDocument/2006/relationships/image" Target="../media/image11.jp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9.m4a"/><Relationship Id="rId7" Type="http://schemas.openxmlformats.org/officeDocument/2006/relationships/image" Target="../media/image6.png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notesSlide" Target="../notesSlides/notesSlide6.xml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9.m4a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6.png"/><Relationship Id="rId5" Type="http://schemas.openxmlformats.org/officeDocument/2006/relationships/image" Target="../media/image12.jp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6.png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6.png"/><Relationship Id="rId5" Type="http://schemas.openxmlformats.org/officeDocument/2006/relationships/image" Target="../media/image14.jp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5983" y="1879600"/>
            <a:ext cx="9440034" cy="3098800"/>
          </a:xfrm>
        </p:spPr>
        <p:txBody>
          <a:bodyPr>
            <a:normAutofit/>
          </a:bodyPr>
          <a:lstStyle/>
          <a:p>
            <a:r>
              <a:rPr lang="ko-KR" altLang="en-US" sz="10000" dirty="0"/>
              <a:t>대한민국의 상징</a:t>
            </a:r>
            <a:br>
              <a:rPr lang="en-US" altLang="ko-KR" sz="10000" dirty="0"/>
            </a:br>
            <a:r>
              <a:rPr lang="en-US" altLang="ko-KR" sz="7000" dirty="0"/>
              <a:t>Symbols of Korea</a:t>
            </a:r>
            <a:endParaRPr lang="en-US" sz="7000" dirty="0"/>
          </a:p>
        </p:txBody>
      </p:sp>
      <p:pic>
        <p:nvPicPr>
          <p:cNvPr id="3" name="1">
            <a:hlinkClick r:id="" action="ppaction://media"/>
            <a:extLst>
              <a:ext uri="{FF2B5EF4-FFF2-40B4-BE49-F238E27FC236}">
                <a16:creationId xmlns:a16="http://schemas.microsoft.com/office/drawing/2014/main" id="{6FCFBEC4-F58A-4D0E-A6AC-7D2F4CE5CB7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76710" y="6412487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850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05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5595" y="863599"/>
            <a:ext cx="5063672" cy="970450"/>
          </a:xfrm>
        </p:spPr>
        <p:txBody>
          <a:bodyPr>
            <a:normAutofit/>
          </a:bodyPr>
          <a:lstStyle/>
          <a:p>
            <a:r>
              <a:rPr lang="ko-KR" altLang="en-US" sz="5400" b="1" dirty="0"/>
              <a:t>흰색 바탕</a:t>
            </a:r>
            <a:endParaRPr lang="en-US" sz="5400" b="1" dirty="0"/>
          </a:p>
        </p:txBody>
      </p:sp>
      <p:pic>
        <p:nvPicPr>
          <p:cNvPr id="5" name="Content Placeholder 4"/>
          <p:cNvPicPr>
            <a:picLocks noGrp="1"/>
          </p:cNvPicPr>
          <p:nvPr>
            <p:ph idx="1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370" b="24382"/>
          <a:stretch/>
        </p:blipFill>
        <p:spPr>
          <a:xfrm>
            <a:off x="7645400" y="914400"/>
            <a:ext cx="3251200" cy="5029200"/>
          </a:xfrm>
        </p:spPr>
      </p:pic>
      <p:sp>
        <p:nvSpPr>
          <p:cNvPr id="4" name="Rectangle 3"/>
          <p:cNvSpPr/>
          <p:nvPr/>
        </p:nvSpPr>
        <p:spPr>
          <a:xfrm>
            <a:off x="1202269" y="2760134"/>
            <a:ext cx="5990166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ko-KR" alt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밝음과 순수함</a:t>
            </a:r>
            <a:endParaRPr lang="en-US" altLang="ko-KR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altLang="ko-KR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ko-KR" alt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평화를 사랑하는 마음</a:t>
            </a:r>
            <a:endParaRPr lang="en-US" altLang="ko-KR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10">
            <a:hlinkClick r:id="" action="ppaction://media"/>
            <a:extLst>
              <a:ext uri="{FF2B5EF4-FFF2-40B4-BE49-F238E27FC236}">
                <a16:creationId xmlns:a16="http://schemas.microsoft.com/office/drawing/2014/main" id="{F58711B4-EAC5-494F-B518-FC299245D6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62560" y="63246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90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74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5595" y="863599"/>
            <a:ext cx="5063672" cy="970450"/>
          </a:xfrm>
        </p:spPr>
        <p:txBody>
          <a:bodyPr>
            <a:normAutofit/>
          </a:bodyPr>
          <a:lstStyle/>
          <a:p>
            <a:r>
              <a:rPr lang="ko-KR" altLang="en-US" sz="5400" b="1" dirty="0"/>
              <a:t>태극 문양</a:t>
            </a:r>
            <a:endParaRPr lang="en-US" sz="5400" b="1" dirty="0"/>
          </a:p>
        </p:txBody>
      </p:sp>
      <p:sp>
        <p:nvSpPr>
          <p:cNvPr id="4" name="Rectangle 3"/>
          <p:cNvSpPr/>
          <p:nvPr/>
        </p:nvSpPr>
        <p:spPr>
          <a:xfrm>
            <a:off x="1049868" y="2328334"/>
            <a:ext cx="6163732" cy="40445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음</a:t>
            </a:r>
            <a:r>
              <a:rPr lang="en-US" altLang="ko-KR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(YIN)</a:t>
            </a:r>
            <a:r>
              <a:rPr lang="ko-KR" alt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과 양</a:t>
            </a:r>
            <a:r>
              <a:rPr lang="en-US" altLang="ko-KR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(YANG)</a:t>
            </a:r>
            <a:r>
              <a:rPr lang="ko-KR" alt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이 함께 있어 조화</a:t>
            </a:r>
            <a:r>
              <a:rPr lang="en-US" altLang="ko-KR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(HARMONY)</a:t>
            </a:r>
            <a:r>
              <a:rPr lang="ko-KR" alt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를 이룸</a:t>
            </a:r>
            <a:endParaRPr lang="en-US" altLang="ko-KR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Content Placeholder 4"/>
          <p:cNvPicPr>
            <a:picLocks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26" r="34798" b="24633"/>
          <a:stretch/>
        </p:blipFill>
        <p:spPr>
          <a:xfrm>
            <a:off x="7789334" y="914400"/>
            <a:ext cx="3234266" cy="502920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</p:pic>
      <p:pic>
        <p:nvPicPr>
          <p:cNvPr id="3" name="11">
            <a:hlinkClick r:id="" action="ppaction://media"/>
            <a:extLst>
              <a:ext uri="{FF2B5EF4-FFF2-40B4-BE49-F238E27FC236}">
                <a16:creationId xmlns:a16="http://schemas.microsoft.com/office/drawing/2014/main" id="{FE30D116-CFD0-4821-8CC6-028E7A626B3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74360" y="6362616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152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3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5595" y="863599"/>
            <a:ext cx="5063672" cy="970450"/>
          </a:xfrm>
        </p:spPr>
        <p:txBody>
          <a:bodyPr>
            <a:normAutofit/>
          </a:bodyPr>
          <a:lstStyle/>
          <a:p>
            <a:r>
              <a:rPr lang="en-US" altLang="ko-KR" sz="5400" b="1" dirty="0"/>
              <a:t>4</a:t>
            </a:r>
            <a:r>
              <a:rPr lang="ko-KR" altLang="en-US" sz="5400" b="1" dirty="0"/>
              <a:t>괘 </a:t>
            </a:r>
            <a:r>
              <a:rPr lang="en-US" altLang="ko-KR" sz="5400" b="1" dirty="0"/>
              <a:t>(</a:t>
            </a:r>
            <a:r>
              <a:rPr lang="ko-KR" altLang="en-US" sz="5400" b="1" dirty="0"/>
              <a:t>건곤감리</a:t>
            </a:r>
            <a:r>
              <a:rPr lang="en-US" altLang="ko-KR" sz="5400" b="1" dirty="0"/>
              <a:t>)</a:t>
            </a:r>
            <a:endParaRPr lang="en-US" sz="5400" b="1" dirty="0"/>
          </a:p>
        </p:txBody>
      </p:sp>
      <p:sp>
        <p:nvSpPr>
          <p:cNvPr id="4" name="Rectangle 3"/>
          <p:cNvSpPr/>
          <p:nvPr/>
        </p:nvSpPr>
        <p:spPr>
          <a:xfrm>
            <a:off x="1345595" y="1955800"/>
            <a:ext cx="616373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건 </a:t>
            </a:r>
            <a:r>
              <a:rPr lang="en-US" altLang="ko-KR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  <a:r>
              <a:rPr lang="ko-KR" alt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하늘</a:t>
            </a:r>
            <a:endParaRPr lang="en-US" altLang="ko-KR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곤 </a:t>
            </a:r>
            <a:r>
              <a:rPr lang="en-US" altLang="ko-KR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  <a:r>
              <a:rPr lang="ko-KR" alt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땅</a:t>
            </a:r>
            <a:endParaRPr lang="en-US" altLang="ko-KR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감 </a:t>
            </a:r>
            <a:r>
              <a:rPr lang="en-US" altLang="ko-KR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  <a:r>
              <a:rPr lang="ko-KR" alt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물</a:t>
            </a:r>
            <a:endParaRPr lang="en-US" altLang="ko-KR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리 </a:t>
            </a:r>
            <a:r>
              <a:rPr lang="en-US" altLang="ko-KR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ko-KR" alt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불</a:t>
            </a:r>
            <a:endParaRPr lang="en-US" altLang="ko-KR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Content Placeholder 4"/>
          <p:cNvPicPr>
            <a:picLocks noGrp="1"/>
          </p:cNvPicPr>
          <p:nvPr>
            <p:ph idx="1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531" b="26852"/>
          <a:stretch/>
        </p:blipFill>
        <p:spPr>
          <a:xfrm>
            <a:off x="7704667" y="1081584"/>
            <a:ext cx="3014133" cy="5029200"/>
          </a:xfrm>
        </p:spPr>
      </p:pic>
      <p:pic>
        <p:nvPicPr>
          <p:cNvPr id="3" name="12">
            <a:hlinkClick r:id="" action="ppaction://media"/>
            <a:extLst>
              <a:ext uri="{FF2B5EF4-FFF2-40B4-BE49-F238E27FC236}">
                <a16:creationId xmlns:a16="http://schemas.microsoft.com/office/drawing/2014/main" id="{4AB20CA0-B30E-4B4B-B60B-5DA9EFC2605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62560" y="63754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993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775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9119" y="-5984"/>
            <a:ext cx="10353762" cy="1097280"/>
          </a:xfrm>
        </p:spPr>
        <p:txBody>
          <a:bodyPr/>
          <a:lstStyle/>
          <a:p>
            <a:r>
              <a:rPr lang="ko-KR" altLang="en-US" sz="5400" b="1" dirty="0"/>
              <a:t>태극기 동요</a:t>
            </a:r>
            <a:endParaRPr lang="en-US" b="1" dirty="0"/>
          </a:p>
        </p:txBody>
      </p:sp>
      <p:pic>
        <p:nvPicPr>
          <p:cNvPr id="3" name="13">
            <a:hlinkClick r:id="" action="ppaction://media"/>
            <a:extLst>
              <a:ext uri="{FF2B5EF4-FFF2-40B4-BE49-F238E27FC236}">
                <a16:creationId xmlns:a16="http://schemas.microsoft.com/office/drawing/2014/main" id="{91C11D43-4CF1-4167-8CE4-B7772849FB7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72720" y="6426200"/>
            <a:ext cx="304800" cy="3048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21985CD-7911-457D-AD59-4E242670073B}"/>
              </a:ext>
            </a:extLst>
          </p:cNvPr>
          <p:cNvSpPr txBox="1"/>
          <p:nvPr/>
        </p:nvSpPr>
        <p:spPr>
          <a:xfrm>
            <a:off x="3048930" y="6426200"/>
            <a:ext cx="60941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https://youtu.be/2z-NaMuTVyk</a:t>
            </a:r>
          </a:p>
        </p:txBody>
      </p:sp>
      <p:pic>
        <p:nvPicPr>
          <p:cNvPr id="9" name="Online Media 8" title="어린이 목소리로 듣는 동요 BEST♪ㅣ태극기ㅣ재미있는동요| 어린이집 동요 | 유치원 동요 | 동요모음ㅣ우리 아이가 좋아하는 동요ㅣ엄마가 좋아하는 동요ㅣ동요 연속듣기ㅣ★빅토이 동요★">
            <a:hlinkClick r:id="" action="ppaction://media"/>
            <a:extLst>
              <a:ext uri="{FF2B5EF4-FFF2-40B4-BE49-F238E27FC236}">
                <a16:creationId xmlns:a16="http://schemas.microsoft.com/office/drawing/2014/main" id="{C04CBBF1-EF76-4CA1-BB9B-4A2D5A57308F}"/>
              </a:ext>
            </a:extLst>
          </p:cNvPr>
          <p:cNvPicPr>
            <a:picLocks noRot="1" noChangeAspect="1"/>
          </p:cNvPicPr>
          <p:nvPr>
            <a:videoFile r:link="rId3"/>
          </p:nvPr>
        </p:nvPicPr>
        <p:blipFill>
          <a:blip r:embed="rId7"/>
          <a:stretch>
            <a:fillRect/>
          </a:stretch>
        </p:blipFill>
        <p:spPr>
          <a:xfrm>
            <a:off x="1181660" y="872997"/>
            <a:ext cx="9828679" cy="5553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395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7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alphaModFix amt="50000"/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041169" y="342669"/>
            <a:ext cx="2723823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6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태극기</a:t>
            </a:r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240183" y="1650124"/>
            <a:ext cx="9711634" cy="244977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36900" indent="0" algn="ctr">
              <a:lnSpc>
                <a:spcPct val="150000"/>
              </a:lnSpc>
              <a:buNone/>
            </a:pPr>
            <a:r>
              <a:rPr lang="ko-KR" alt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n-ea"/>
              </a:rPr>
              <a:t>태극기가 바람에 펄럭입니다</a:t>
            </a:r>
            <a:endParaRPr lang="en-US" altLang="ko-K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+mn-ea"/>
            </a:endParaRPr>
          </a:p>
          <a:p>
            <a:pPr marL="36900" indent="0" algn="ctr">
              <a:lnSpc>
                <a:spcPct val="150000"/>
              </a:lnSpc>
              <a:buNone/>
            </a:pPr>
            <a:r>
              <a:rPr lang="ko-KR" alt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n-ea"/>
              </a:rPr>
              <a:t>하늘높이 아름답게 펄럭입니다</a:t>
            </a:r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240183" y="4099897"/>
            <a:ext cx="9711634" cy="244977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36900" indent="0" algn="ctr">
              <a:lnSpc>
                <a:spcPct val="150000"/>
              </a:lnSpc>
              <a:buNone/>
            </a:pPr>
            <a:r>
              <a:rPr lang="ko-KR" alt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n-ea"/>
              </a:rPr>
              <a:t>태극기가 힘차게 펄럭입니다</a:t>
            </a:r>
            <a:endParaRPr lang="en-US" altLang="ko-K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+mn-ea"/>
            </a:endParaRPr>
          </a:p>
          <a:p>
            <a:pPr marL="36900" indent="0" algn="ctr">
              <a:lnSpc>
                <a:spcPct val="150000"/>
              </a:lnSpc>
              <a:buNone/>
            </a:pPr>
            <a:r>
              <a:rPr lang="ko-KR" alt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n-ea"/>
              </a:rPr>
              <a:t>마을마다 집집마다 펄럭입니다</a:t>
            </a:r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2" name="14">
            <a:hlinkClick r:id="" action="ppaction://media"/>
            <a:extLst>
              <a:ext uri="{FF2B5EF4-FFF2-40B4-BE49-F238E27FC236}">
                <a16:creationId xmlns:a16="http://schemas.microsoft.com/office/drawing/2014/main" id="{613A0704-7E75-4F09-B3ED-5D86CC1321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93040" y="639727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689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32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02891" y="609599"/>
            <a:ext cx="5064665" cy="4478867"/>
          </a:xfrm>
        </p:spPr>
        <p:txBody>
          <a:bodyPr>
            <a:normAutofit/>
          </a:bodyPr>
          <a:lstStyle/>
          <a:p>
            <a:r>
              <a:rPr lang="ko-KR" altLang="en-US" sz="5400" b="1" dirty="0"/>
              <a:t>애국가</a:t>
            </a:r>
            <a:br>
              <a:rPr lang="en-US" altLang="ko-KR" sz="5400" b="1" dirty="0"/>
            </a:br>
            <a:r>
              <a:rPr lang="en-US" altLang="ko-KR" sz="4400" b="1" dirty="0"/>
              <a:t>National Anthem of Korea</a:t>
            </a:r>
            <a:br>
              <a:rPr lang="en-US" altLang="ko-KR" sz="4400" b="1" dirty="0"/>
            </a:br>
            <a:br>
              <a:rPr lang="en-US" altLang="ko-KR" dirty="0"/>
            </a:b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572752" cy="6858000"/>
          </a:xfrm>
        </p:spPr>
      </p:pic>
      <p:sp>
        <p:nvSpPr>
          <p:cNvPr id="7" name="Rectangle 6"/>
          <p:cNvSpPr/>
          <p:nvPr/>
        </p:nvSpPr>
        <p:spPr>
          <a:xfrm>
            <a:off x="6462095" y="3688082"/>
            <a:ext cx="543560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ko-KR" altLang="en-US" sz="4400" dirty="0">
                <a:latin typeface="+mn-ea"/>
              </a:rPr>
              <a:t>대한민국의 국가</a:t>
            </a:r>
            <a:endParaRPr lang="en-US" altLang="ko-KR" sz="4400" dirty="0">
              <a:latin typeface="+mn-ea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ko-KR" altLang="en-US" sz="4400" dirty="0">
                <a:latin typeface="+mn-ea"/>
              </a:rPr>
              <a:t>나라를 사랑하는 노래</a:t>
            </a:r>
            <a:br>
              <a:rPr lang="en-US" altLang="ko-KR" sz="4400" dirty="0">
                <a:latin typeface="+mn-ea"/>
              </a:rPr>
            </a:br>
            <a:endParaRPr lang="en-US" sz="4400" dirty="0">
              <a:latin typeface="+mn-ea"/>
            </a:endParaRPr>
          </a:p>
        </p:txBody>
      </p:sp>
      <p:pic>
        <p:nvPicPr>
          <p:cNvPr id="3" name="15">
            <a:hlinkClick r:id="" action="ppaction://media"/>
            <a:extLst>
              <a:ext uri="{FF2B5EF4-FFF2-40B4-BE49-F238E27FC236}">
                <a16:creationId xmlns:a16="http://schemas.microsoft.com/office/drawing/2014/main" id="{DA3661C2-15D0-404B-BB2E-4176F1F3435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41905" y="6336449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862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14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919119" y="203200"/>
            <a:ext cx="10353762" cy="970450"/>
          </a:xfrm>
        </p:spPr>
        <p:txBody>
          <a:bodyPr>
            <a:noAutofit/>
          </a:bodyPr>
          <a:lstStyle/>
          <a:p>
            <a:r>
              <a:rPr lang="ko-KR" altLang="en-US" sz="5400" b="1" dirty="0">
                <a:latin typeface="+mj-ea"/>
              </a:rPr>
              <a:t>애국가 </a:t>
            </a:r>
            <a:r>
              <a:rPr lang="en-US" altLang="ko-KR" sz="5400" b="1" dirty="0">
                <a:latin typeface="+mj-ea"/>
              </a:rPr>
              <a:t>1</a:t>
            </a:r>
            <a:r>
              <a:rPr lang="ko-KR" altLang="en-US" sz="5400" b="1" dirty="0">
                <a:latin typeface="+mj-ea"/>
              </a:rPr>
              <a:t>절</a:t>
            </a:r>
            <a:endParaRPr lang="en-US" sz="5400" b="1" dirty="0">
              <a:latin typeface="+mj-ea"/>
            </a:endParaRPr>
          </a:p>
        </p:txBody>
      </p:sp>
      <p:pic>
        <p:nvPicPr>
          <p:cNvPr id="7" name="LNCFgfaC9fc"/>
          <p:cNvPicPr>
            <a:picLocks noGrp="1" noRot="1"/>
          </p:cNvPicPr>
          <p:nvPr>
            <p:ph idx="1"/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609600" y="1371600"/>
            <a:ext cx="10972800" cy="5486400"/>
          </a:xfrm>
          <a:prstGeom prst="rect">
            <a:avLst/>
          </a:prstGeom>
        </p:spPr>
      </p:pic>
      <p:pic>
        <p:nvPicPr>
          <p:cNvPr id="2" name="16">
            <a:hlinkClick r:id="" action="ppaction://media"/>
            <a:extLst>
              <a:ext uri="{FF2B5EF4-FFF2-40B4-BE49-F238E27FC236}">
                <a16:creationId xmlns:a16="http://schemas.microsoft.com/office/drawing/2014/main" id="{ABCD88C9-8192-42BF-8A78-8E50B8DBA1AD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62560" y="635508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5232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20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0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1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45829" y="661851"/>
            <a:ext cx="3412426" cy="2612572"/>
          </a:xfrm>
        </p:spPr>
        <p:txBody>
          <a:bodyPr>
            <a:normAutofit/>
          </a:bodyPr>
          <a:lstStyle/>
          <a:p>
            <a:r>
              <a:rPr lang="ko-KR" altLang="en-US" sz="5400" b="1" dirty="0"/>
              <a:t>무궁화</a:t>
            </a:r>
            <a:br>
              <a:rPr lang="en-US" altLang="ko-KR" sz="5400" b="1" dirty="0"/>
            </a:br>
            <a:r>
              <a:rPr lang="en-US" altLang="ko-KR" b="1" dirty="0"/>
              <a:t>National Flower of Korea</a:t>
            </a:r>
            <a:endParaRPr lang="en-US" sz="5400" b="1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1" r="14726"/>
          <a:stretch/>
        </p:blipFill>
        <p:spPr>
          <a:xfrm>
            <a:off x="635725" y="947458"/>
            <a:ext cx="5943600" cy="5014224"/>
          </a:xfr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6905897" y="3274423"/>
            <a:ext cx="5068388" cy="2612572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ko-KR" altLang="en-US" sz="4400" dirty="0">
                <a:latin typeface="+mn-ea"/>
                <a:ea typeface="+mn-ea"/>
              </a:rPr>
              <a:t>대한민국의 국화</a:t>
            </a:r>
            <a:endParaRPr lang="en-US" altLang="ko-KR" sz="4400" dirty="0">
              <a:latin typeface="+mn-ea"/>
              <a:ea typeface="+mn-ea"/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ko-KR" altLang="en-US" sz="4400" dirty="0">
                <a:latin typeface="+mn-ea"/>
                <a:ea typeface="+mn-ea"/>
              </a:rPr>
              <a:t>영원히 피고 또 피어서 지지 않는 꽃</a:t>
            </a:r>
            <a:endParaRPr lang="en-US" sz="4400" dirty="0">
              <a:latin typeface="+mn-ea"/>
              <a:ea typeface="+mn-ea"/>
            </a:endParaRPr>
          </a:p>
        </p:txBody>
      </p:sp>
      <p:pic>
        <p:nvPicPr>
          <p:cNvPr id="4" name="17">
            <a:hlinkClick r:id="" action="ppaction://media"/>
            <a:extLst>
              <a:ext uri="{FF2B5EF4-FFF2-40B4-BE49-F238E27FC236}">
                <a16:creationId xmlns:a16="http://schemas.microsoft.com/office/drawing/2014/main" id="{8290B0D3-7B51-4A19-BC66-FC271EE3B52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33680" y="63246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5519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2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1009" y="228600"/>
            <a:ext cx="6858000" cy="6400800"/>
          </a:xfrm>
        </p:spPr>
      </p:pic>
      <p:pic>
        <p:nvPicPr>
          <p:cNvPr id="4" name="Content Placeholder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401" y="228600"/>
            <a:ext cx="4864608" cy="640080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</p:pic>
      <p:pic>
        <p:nvPicPr>
          <p:cNvPr id="3" name="18">
            <a:hlinkClick r:id="" action="ppaction://media"/>
            <a:extLst>
              <a:ext uri="{FF2B5EF4-FFF2-40B4-BE49-F238E27FC236}">
                <a16:creationId xmlns:a16="http://schemas.microsoft.com/office/drawing/2014/main" id="{EEDDA70E-398B-40CF-8581-33526D3702F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35280" y="63246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371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자료 출처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ko-KR" altLang="en-US" dirty="0"/>
              <a:t>대한민국 응원 음원 파일</a:t>
            </a:r>
            <a:r>
              <a:rPr lang="en-US" altLang="ko-KR" dirty="0"/>
              <a:t>: </a:t>
            </a:r>
            <a:r>
              <a:rPr lang="en-US" altLang="ko-KR" dirty="0">
                <a:hlinkClick r:id="rId2"/>
              </a:rPr>
              <a:t>https://www.youtube.com/watch?v=sdeF-e_mIG8&amp;t=18s</a:t>
            </a:r>
            <a:r>
              <a:rPr lang="en-US" altLang="ko-KR" dirty="0"/>
              <a:t> </a:t>
            </a:r>
            <a:r>
              <a:rPr lang="ko-KR" altLang="en-US"/>
              <a:t>에서 소리 추출</a:t>
            </a:r>
            <a:endParaRPr lang="en-US" altLang="ko-KR" dirty="0"/>
          </a:p>
          <a:p>
            <a:pPr>
              <a:buFont typeface="Arial" panose="020B0604020202020204" pitchFamily="34" charset="0"/>
              <a:buChar char="•"/>
            </a:pPr>
            <a:r>
              <a:rPr lang="ko-KR" altLang="en-US" dirty="0"/>
              <a:t>태극기 동요</a:t>
            </a:r>
            <a:r>
              <a:rPr lang="en-US" altLang="ko-KR" dirty="0"/>
              <a:t>: </a:t>
            </a:r>
            <a:r>
              <a:rPr lang="en-US" altLang="ko-KR" dirty="0">
                <a:hlinkClick r:id="rId3"/>
              </a:rPr>
              <a:t>https://www.youtube.com/watch?v=mQLTrwpvH-A</a:t>
            </a:r>
            <a:endParaRPr lang="en-US" altLang="ko-KR" dirty="0"/>
          </a:p>
          <a:p>
            <a:pPr>
              <a:buFont typeface="Arial" panose="020B0604020202020204" pitchFamily="34" charset="0"/>
              <a:buChar char="•"/>
            </a:pPr>
            <a:r>
              <a:rPr lang="ko-KR" altLang="en-US" dirty="0"/>
              <a:t>애국가 </a:t>
            </a:r>
            <a:r>
              <a:rPr lang="en-US" altLang="ko-KR" dirty="0"/>
              <a:t>1</a:t>
            </a:r>
            <a:r>
              <a:rPr lang="ko-KR" altLang="en-US" dirty="0"/>
              <a:t>절</a:t>
            </a:r>
            <a:r>
              <a:rPr lang="en-US" altLang="ko-KR" dirty="0"/>
              <a:t>: </a:t>
            </a:r>
            <a:r>
              <a:rPr lang="en-US" altLang="ko-KR" dirty="0">
                <a:hlinkClick r:id="rId4"/>
              </a:rPr>
              <a:t>https://www.youtube.com/watch?v=LNCFgfaC9fc</a:t>
            </a:r>
            <a:endParaRPr lang="en-US" altLang="ko-KR" dirty="0"/>
          </a:p>
          <a:p>
            <a:pPr>
              <a:buFont typeface="Arial" panose="020B0604020202020204" pitchFamily="34" charset="0"/>
              <a:buChar char="•"/>
            </a:pPr>
            <a:endParaRPr lang="en-US" altLang="ko-KR" dirty="0"/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87583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5400" b="1" dirty="0"/>
              <a:t>이것은 무슨 소리일까요</a:t>
            </a:r>
            <a:r>
              <a:rPr lang="en-US" altLang="ko-KR" sz="5400" b="1" dirty="0"/>
              <a:t>?</a:t>
            </a:r>
            <a:endParaRPr lang="en-US" sz="5400" b="1" dirty="0"/>
          </a:p>
        </p:txBody>
      </p:sp>
      <p:sp>
        <p:nvSpPr>
          <p:cNvPr id="2" name="Rounded Rectangular Callout 1"/>
          <p:cNvSpPr/>
          <p:nvPr/>
        </p:nvSpPr>
        <p:spPr>
          <a:xfrm>
            <a:off x="3462867" y="5233988"/>
            <a:ext cx="3657600" cy="914400"/>
          </a:xfrm>
          <a:prstGeom prst="wedgeRoundRectCallout">
            <a:avLst>
              <a:gd name="adj1" fmla="val -63452"/>
              <a:gd name="adj2" fmla="val 3906"/>
              <a:gd name="adj3" fmla="val 16667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대한민국 응원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2_1">
            <a:hlinkClick r:id="" action="ppaction://media"/>
            <a:extLst>
              <a:ext uri="{FF2B5EF4-FFF2-40B4-BE49-F238E27FC236}">
                <a16:creationId xmlns:a16="http://schemas.microsoft.com/office/drawing/2014/main" id="{A7F1E2FD-D54C-4D6F-AB53-4DE3003E76E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10368" y="6361999"/>
            <a:ext cx="304800" cy="304800"/>
          </a:xfrm>
          <a:prstGeom prst="rect">
            <a:avLst/>
          </a:prstGeom>
        </p:spPr>
      </p:pic>
      <p:pic>
        <p:nvPicPr>
          <p:cNvPr id="4" name="2_2">
            <a:hlinkClick r:id="" action="ppaction://media"/>
            <a:extLst>
              <a:ext uri="{FF2B5EF4-FFF2-40B4-BE49-F238E27FC236}">
                <a16:creationId xmlns:a16="http://schemas.microsoft.com/office/drawing/2014/main" id="{4C4B385E-00E9-4498-848A-F5A553D7CA8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87659" y="6361999"/>
            <a:ext cx="304800" cy="304800"/>
          </a:xfrm>
          <a:prstGeom prst="rect">
            <a:avLst/>
          </a:prstGeom>
        </p:spPr>
      </p:pic>
      <p:pic>
        <p:nvPicPr>
          <p:cNvPr id="9" name="대한민국 응원">
            <a:hlinkClick r:id="" action="ppaction://media"/>
            <a:extLst>
              <a:ext uri="{FF2B5EF4-FFF2-40B4-BE49-F238E27FC236}">
                <a16:creationId xmlns:a16="http://schemas.microsoft.com/office/drawing/2014/main" id="{6B2B8B19-0D22-428C-8CCD-D49BFCFC1B4A}"/>
              </a:ext>
            </a:extLst>
          </p:cNvPr>
          <p:cNvPicPr>
            <a:picLocks noGrp="1" noChangeAspect="1"/>
          </p:cNvPicPr>
          <p:nvPr>
            <p:ph idx="1"/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40795" y="4391026"/>
            <a:ext cx="1757362" cy="1757362"/>
          </a:xfrm>
        </p:spPr>
      </p:pic>
    </p:spTree>
    <p:extLst>
      <p:ext uri="{BB962C8B-B14F-4D97-AF65-F5344CB8AC3E}">
        <p14:creationId xmlns:p14="http://schemas.microsoft.com/office/powerpoint/2010/main" val="2322226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2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622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065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57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2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321040" cy="6858000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940" y="0"/>
            <a:ext cx="3916060" cy="6858000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2224503" y="5144346"/>
            <a:ext cx="3657600" cy="1097280"/>
          </a:xfrm>
          <a:prstGeom prst="roundRect">
            <a:avLst/>
          </a:prstGeom>
          <a:ln w="38100">
            <a:solidFill>
              <a:srgbClr val="FF33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4000" dirty="0"/>
              <a:t>한국의 상징들</a:t>
            </a:r>
            <a:endParaRPr lang="en-US" sz="4000" dirty="0"/>
          </a:p>
        </p:txBody>
      </p:sp>
      <p:pic>
        <p:nvPicPr>
          <p:cNvPr id="3" name="3">
            <a:hlinkClick r:id="" action="ppaction://media"/>
            <a:extLst>
              <a:ext uri="{FF2B5EF4-FFF2-40B4-BE49-F238E27FC236}">
                <a16:creationId xmlns:a16="http://schemas.microsoft.com/office/drawing/2014/main" id="{48A666FC-3ECA-4023-B6DA-3D04D5F8B0E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7024" y="6403584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586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503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lated image"/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7040" y="0"/>
            <a:ext cx="5394960" cy="53949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2" descr="korean cultureì ëí ì´ë¯¸ì§ ê²ìê²°ê³¼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ounded Rectangle 5"/>
          <p:cNvSpPr/>
          <p:nvPr/>
        </p:nvSpPr>
        <p:spPr>
          <a:xfrm>
            <a:off x="7665720" y="5577840"/>
            <a:ext cx="3657600" cy="1097280"/>
          </a:xfrm>
          <a:prstGeom prst="roundRect">
            <a:avLst/>
          </a:prstGeom>
          <a:ln w="38100">
            <a:solidFill>
              <a:srgbClr val="FF33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4000" dirty="0"/>
              <a:t>한국의 상징들</a:t>
            </a:r>
            <a:endParaRPr lang="en-US" sz="4000" dirty="0"/>
          </a:p>
        </p:txBody>
      </p:sp>
      <p:pic>
        <p:nvPicPr>
          <p:cNvPr id="2" name="4">
            <a:hlinkClick r:id="" action="ppaction://media"/>
            <a:extLst>
              <a:ext uri="{FF2B5EF4-FFF2-40B4-BE49-F238E27FC236}">
                <a16:creationId xmlns:a16="http://schemas.microsoft.com/office/drawing/2014/main" id="{3D28110C-141B-42A5-9745-A4A6DF232D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7664" y="6409648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259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4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33" t="4101" b="5820"/>
          <a:stretch/>
        </p:blipFill>
        <p:spPr>
          <a:xfrm>
            <a:off x="13227" y="0"/>
            <a:ext cx="12165546" cy="6858000"/>
          </a:xfrm>
        </p:spPr>
      </p:pic>
      <p:sp>
        <p:nvSpPr>
          <p:cNvPr id="6" name="Rounded Rectangle 5"/>
          <p:cNvSpPr/>
          <p:nvPr/>
        </p:nvSpPr>
        <p:spPr>
          <a:xfrm>
            <a:off x="9274628" y="182880"/>
            <a:ext cx="2743200" cy="1097280"/>
          </a:xfrm>
          <a:prstGeom prst="roundRect">
            <a:avLst/>
          </a:prstGeom>
          <a:ln w="38100">
            <a:solidFill>
              <a:srgbClr val="FF33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4000" dirty="0"/>
              <a:t>한국찾기</a:t>
            </a:r>
            <a:endParaRPr lang="en-US" sz="4000" dirty="0"/>
          </a:p>
        </p:txBody>
      </p:sp>
      <p:pic>
        <p:nvPicPr>
          <p:cNvPr id="2" name="5">
            <a:hlinkClick r:id="" action="ppaction://media"/>
            <a:extLst>
              <a:ext uri="{FF2B5EF4-FFF2-40B4-BE49-F238E27FC236}">
                <a16:creationId xmlns:a16="http://schemas.microsoft.com/office/drawing/2014/main" id="{C147E69B-F63C-4AB0-9B83-F338EE28814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5696" y="644324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278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65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9119" y="455992"/>
            <a:ext cx="10353762" cy="970450"/>
          </a:xfrm>
        </p:spPr>
        <p:txBody>
          <a:bodyPr/>
          <a:lstStyle/>
          <a:p>
            <a:r>
              <a:rPr lang="ko-KR" alt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한국의 정식 이름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3795" y="1952583"/>
            <a:ext cx="10353762" cy="4726891"/>
          </a:xfrm>
        </p:spPr>
        <p:txBody>
          <a:bodyPr>
            <a:normAutofit/>
          </a:bodyPr>
          <a:lstStyle/>
          <a:p>
            <a:pPr marL="36900" indent="0" algn="ctr">
              <a:buNone/>
            </a:pPr>
            <a:r>
              <a:rPr lang="ko-KR" altLang="en-US" sz="9600" b="1" dirty="0"/>
              <a:t>대한민국</a:t>
            </a:r>
            <a:r>
              <a:rPr lang="en-US" altLang="ko-KR" sz="7200" b="1" dirty="0"/>
              <a:t> </a:t>
            </a:r>
            <a:r>
              <a:rPr lang="ko-KR" altLang="en-US" sz="7200" b="1" dirty="0">
                <a:effectLst/>
              </a:rPr>
              <a:t>大韓民國</a:t>
            </a:r>
            <a:endParaRPr lang="en-US" altLang="ko-KR" sz="7200" b="1" dirty="0">
              <a:effectLst/>
            </a:endParaRPr>
          </a:p>
          <a:p>
            <a:pPr marL="36900" indent="0" algn="ctr">
              <a:buNone/>
            </a:pPr>
            <a:endParaRPr lang="en-US" sz="5400" dirty="0"/>
          </a:p>
          <a:p>
            <a:pPr marL="36900" indent="0" algn="ctr">
              <a:buNone/>
            </a:pPr>
            <a:r>
              <a:rPr lang="en-US" sz="7200" b="1" dirty="0"/>
              <a:t>Republic of Korea</a:t>
            </a:r>
          </a:p>
        </p:txBody>
      </p:sp>
      <p:sp>
        <p:nvSpPr>
          <p:cNvPr id="4" name="Rectangle 3"/>
          <p:cNvSpPr/>
          <p:nvPr/>
        </p:nvSpPr>
        <p:spPr>
          <a:xfrm>
            <a:off x="1807633" y="3545647"/>
            <a:ext cx="8686800" cy="9144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GREAT    HAN    PEOPLE    COUNTRY</a:t>
            </a:r>
          </a:p>
        </p:txBody>
      </p:sp>
      <p:pic>
        <p:nvPicPr>
          <p:cNvPr id="5" name="6_1">
            <a:hlinkClick r:id="" action="ppaction://media"/>
            <a:extLst>
              <a:ext uri="{FF2B5EF4-FFF2-40B4-BE49-F238E27FC236}">
                <a16:creationId xmlns:a16="http://schemas.microsoft.com/office/drawing/2014/main" id="{1515E5E1-7068-4326-8A3D-58EC61DA1B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54270" y="6374674"/>
            <a:ext cx="304800" cy="304800"/>
          </a:xfrm>
          <a:prstGeom prst="rect">
            <a:avLst/>
          </a:prstGeom>
        </p:spPr>
      </p:pic>
      <p:pic>
        <p:nvPicPr>
          <p:cNvPr id="6" name="6_2">
            <a:hlinkClick r:id="" action="ppaction://media"/>
            <a:extLst>
              <a:ext uri="{FF2B5EF4-FFF2-40B4-BE49-F238E27FC236}">
                <a16:creationId xmlns:a16="http://schemas.microsoft.com/office/drawing/2014/main" id="{AEA88EC1-CC69-4B89-91AF-0F7D3586989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64763" y="6374674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101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7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898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07383" y="609599"/>
            <a:ext cx="4032068" cy="3183468"/>
          </a:xfrm>
        </p:spPr>
        <p:txBody>
          <a:bodyPr>
            <a:normAutofit/>
          </a:bodyPr>
          <a:lstStyle/>
          <a:p>
            <a:r>
              <a:rPr lang="ko-KR" altLang="en-US" sz="5400" b="1" dirty="0"/>
              <a:t>태극기</a:t>
            </a:r>
            <a:br>
              <a:rPr lang="en-US" altLang="ko-KR" sz="7200" b="1" dirty="0"/>
            </a:b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Flag of Korea</a:t>
            </a:r>
            <a:r>
              <a:rPr 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71" t="9259" r="15070" b="9012"/>
          <a:stretch/>
        </p:blipFill>
        <p:spPr>
          <a:xfrm>
            <a:off x="355117" y="890917"/>
            <a:ext cx="7315200" cy="5076167"/>
          </a:xfrm>
        </p:spPr>
      </p:pic>
      <p:sp>
        <p:nvSpPr>
          <p:cNvPr id="3" name="Rectangle 2"/>
          <p:cNvSpPr/>
          <p:nvPr/>
        </p:nvSpPr>
        <p:spPr>
          <a:xfrm>
            <a:off x="8060266" y="3793067"/>
            <a:ext cx="3945467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ko-KR" alt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대한민국의국기</a:t>
            </a:r>
            <a:endParaRPr lang="en-US" altLang="ko-KR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7">
            <a:hlinkClick r:id="" action="ppaction://media"/>
            <a:extLst>
              <a:ext uri="{FF2B5EF4-FFF2-40B4-BE49-F238E27FC236}">
                <a16:creationId xmlns:a16="http://schemas.microsoft.com/office/drawing/2014/main" id="{228F2B45-7CB6-4EDF-A9CC-D3A0BAAC74E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02717" y="6362019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522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8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" y="0"/>
            <a:ext cx="12161520" cy="6858000"/>
          </a:xfrm>
        </p:spPr>
      </p:pic>
      <p:sp>
        <p:nvSpPr>
          <p:cNvPr id="5" name="Rounded Rectangle 4"/>
          <p:cNvSpPr/>
          <p:nvPr/>
        </p:nvSpPr>
        <p:spPr>
          <a:xfrm>
            <a:off x="5542036" y="301341"/>
            <a:ext cx="6400800" cy="1097280"/>
          </a:xfrm>
          <a:prstGeom prst="roundRect">
            <a:avLst/>
          </a:prstGeom>
          <a:ln w="38100">
            <a:solidFill>
              <a:srgbClr val="FF33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스포츠 경기에서 사용된 태극기</a:t>
            </a:r>
            <a:endParaRPr lang="en-US" sz="3200" dirty="0"/>
          </a:p>
        </p:txBody>
      </p:sp>
      <p:pic>
        <p:nvPicPr>
          <p:cNvPr id="3" name="8">
            <a:hlinkClick r:id="" action="ppaction://media"/>
            <a:extLst>
              <a:ext uri="{FF2B5EF4-FFF2-40B4-BE49-F238E27FC236}">
                <a16:creationId xmlns:a16="http://schemas.microsoft.com/office/drawing/2014/main" id="{E217B32D-D745-421E-8214-E40E256EB9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05740" y="643128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3971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902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" y="0"/>
            <a:ext cx="12161520" cy="6858000"/>
          </a:xfrm>
        </p:spPr>
      </p:pic>
      <p:sp>
        <p:nvSpPr>
          <p:cNvPr id="5" name="Rounded Rectangle 4"/>
          <p:cNvSpPr/>
          <p:nvPr/>
        </p:nvSpPr>
        <p:spPr>
          <a:xfrm>
            <a:off x="8234436" y="275941"/>
            <a:ext cx="3657600" cy="1097280"/>
          </a:xfrm>
          <a:prstGeom prst="roundRect">
            <a:avLst/>
          </a:prstGeom>
          <a:ln w="38100">
            <a:solidFill>
              <a:srgbClr val="FF33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/>
              <a:t>태극기 게양</a:t>
            </a:r>
            <a:endParaRPr lang="en-US" sz="3200" dirty="0"/>
          </a:p>
        </p:txBody>
      </p:sp>
      <p:pic>
        <p:nvPicPr>
          <p:cNvPr id="3" name="9">
            <a:hlinkClick r:id="" action="ppaction://media"/>
            <a:extLst>
              <a:ext uri="{FF2B5EF4-FFF2-40B4-BE49-F238E27FC236}">
                <a16:creationId xmlns:a16="http://schemas.microsoft.com/office/drawing/2014/main" id="{46B9632E-6CFF-4F5C-94B4-EE79F060AC9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33680" y="640588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94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5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late">
  <a:themeElements>
    <a:clrScheme name="Blue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at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TM04033929[[fn=Slate]]</Template>
  <TotalTime>414</TotalTime>
  <Words>759</Words>
  <Application>Microsoft Office PowerPoint</Application>
  <PresentationFormat>Widescreen</PresentationFormat>
  <Paragraphs>83</Paragraphs>
  <Slides>19</Slides>
  <Notes>18</Notes>
  <HiddenSlides>0</HiddenSlides>
  <MMClips>23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맑은 고딕</vt:lpstr>
      <vt:lpstr>Arial</vt:lpstr>
      <vt:lpstr>Calibri</vt:lpstr>
      <vt:lpstr>Calibri Light</vt:lpstr>
      <vt:lpstr>Wingdings 2</vt:lpstr>
      <vt:lpstr>Slate</vt:lpstr>
      <vt:lpstr>대한민국의 상징 Symbols of Korea</vt:lpstr>
      <vt:lpstr>이것은 무슨 소리일까요?</vt:lpstr>
      <vt:lpstr>PowerPoint Presentation</vt:lpstr>
      <vt:lpstr>PowerPoint Presentation</vt:lpstr>
      <vt:lpstr>PowerPoint Presentation</vt:lpstr>
      <vt:lpstr>한국의 정식 이름</vt:lpstr>
      <vt:lpstr>태극기 Flag of Korea </vt:lpstr>
      <vt:lpstr>PowerPoint Presentation</vt:lpstr>
      <vt:lpstr>PowerPoint Presentation</vt:lpstr>
      <vt:lpstr>흰색 바탕</vt:lpstr>
      <vt:lpstr>태극 문양</vt:lpstr>
      <vt:lpstr>4괘 (건곤감리)</vt:lpstr>
      <vt:lpstr>태극기 동요</vt:lpstr>
      <vt:lpstr>PowerPoint Presentation</vt:lpstr>
      <vt:lpstr>애국가 National Anthem of Korea  </vt:lpstr>
      <vt:lpstr>애국가 1절</vt:lpstr>
      <vt:lpstr>무궁화 National Flower of Korea</vt:lpstr>
      <vt:lpstr>PowerPoint Presentation</vt:lpstr>
      <vt:lpstr>자료 출처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대한민국의 상징</dc:title>
  <dc:creator>Ari Song</dc:creator>
  <cp:lastModifiedBy>EunJung Jung</cp:lastModifiedBy>
  <cp:revision>45</cp:revision>
  <cp:lastPrinted>2021-01-29T17:08:33Z</cp:lastPrinted>
  <dcterms:created xsi:type="dcterms:W3CDTF">2019-01-27T00:03:59Z</dcterms:created>
  <dcterms:modified xsi:type="dcterms:W3CDTF">2021-03-22T23:02:02Z</dcterms:modified>
</cp:coreProperties>
</file>